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85" r:id="rId3"/>
    <p:sldId id="286" r:id="rId4"/>
    <p:sldId id="287" r:id="rId5"/>
    <p:sldId id="289" r:id="rId6"/>
    <p:sldId id="290" r:id="rId7"/>
    <p:sldId id="291" r:id="rId8"/>
    <p:sldId id="308" r:id="rId9"/>
    <p:sldId id="30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Karamagi" initials="EK" lastIdx="21" clrIdx="0">
    <p:extLst>
      <p:ext uri="{19B8F6BF-5375-455C-9EA6-DF929625EA0E}">
        <p15:presenceInfo xmlns:p15="http://schemas.microsoft.com/office/powerpoint/2012/main" userId="S-1-5-21-3312361742-4086538801-637916294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584"/>
    <a:srgbClr val="4A4870"/>
    <a:srgbClr val="336075"/>
    <a:srgbClr val="2B3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713" autoAdjust="0"/>
  </p:normalViewPr>
  <p:slideViewPr>
    <p:cSldViewPr snapToGrid="0" snapToObjects="1">
      <p:cViewPr varScale="1">
        <p:scale>
          <a:sx n="83" d="100"/>
          <a:sy n="83" d="100"/>
        </p:scale>
        <p:origin x="95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PAULO\Desktop\SMGL%20NOrth\SMGL%20Time-Series%20graphs%20Jan%2016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'1 Percentage &amp; 1 Rate indicator'!$C$5:$Q$5</c:f>
          <c:strCache>
            <c:ptCount val="15"/>
            <c:pt idx="0">
              <c:v>Decreasing Fresh still birth rate through increasing partograph use in 20 health facilities of six districts of Northern Uganda (2015-2016)</c:v>
            </c:pt>
          </c:strCache>
        </c:strRef>
      </c:tx>
      <c:layout>
        <c:manualLayout>
          <c:xMode val="edge"/>
          <c:yMode val="edge"/>
          <c:x val="0.11457587661514998"/>
          <c:y val="1.8634891882291459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'1 Percentage &amp; 1 Rate indicator'!$C$4:$L$4</c:f>
              <c:strCache>
                <c:ptCount val="1"/>
                <c:pt idx="0">
                  <c:v>Percent partograph utilization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'1 Percentage &amp; 1 Rate indicator'!$C$26:$C$85</c:f>
              <c:numCache>
                <c:formatCode>[$-409]mmm\-yy;@</c:formatCode>
                <c:ptCount val="60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  <c:pt idx="13">
                  <c:v>42461</c:v>
                </c:pt>
                <c:pt idx="14">
                  <c:v>42491</c:v>
                </c:pt>
                <c:pt idx="15">
                  <c:v>42522</c:v>
                </c:pt>
                <c:pt idx="16">
                  <c:v>42552</c:v>
                </c:pt>
                <c:pt idx="17">
                  <c:v>42583</c:v>
                </c:pt>
                <c:pt idx="18">
                  <c:v>42614</c:v>
                </c:pt>
                <c:pt idx="19">
                  <c:v>42644</c:v>
                </c:pt>
                <c:pt idx="20">
                  <c:v>42675</c:v>
                </c:pt>
                <c:pt idx="21">
                  <c:v>42705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</c:numRef>
          </c:cat>
          <c:val>
            <c:numRef>
              <c:f>'1 Percentage &amp; 1 Rate indicator'!$F$26:$F$85</c:f>
              <c:numCache>
                <c:formatCode>0%</c:formatCode>
                <c:ptCount val="60"/>
                <c:pt idx="0">
                  <c:v>0.38441558441558443</c:v>
                </c:pt>
                <c:pt idx="1">
                  <c:v>0.39616755793226383</c:v>
                </c:pt>
                <c:pt idx="2">
                  <c:v>0.37433808553971487</c:v>
                </c:pt>
                <c:pt idx="3">
                  <c:v>0.41208791208791207</c:v>
                </c:pt>
                <c:pt idx="4">
                  <c:v>0.53103146853146854</c:v>
                </c:pt>
                <c:pt idx="5">
                  <c:v>0.48362494392104083</c:v>
                </c:pt>
                <c:pt idx="6">
                  <c:v>0.60826939471440755</c:v>
                </c:pt>
                <c:pt idx="7">
                  <c:v>0.46207584830339321</c:v>
                </c:pt>
                <c:pt idx="8">
                  <c:v>0.49639711769415534</c:v>
                </c:pt>
                <c:pt idx="9">
                  <c:v>0.8140280561122244</c:v>
                </c:pt>
                <c:pt idx="10">
                  <c:v>0.72007434944237914</c:v>
                </c:pt>
                <c:pt idx="11">
                  <c:v>0.70544554455445541</c:v>
                </c:pt>
                <c:pt idx="12">
                  <c:v>0.84683239775461105</c:v>
                </c:pt>
                <c:pt idx="13">
                  <c:v>0.76234698184888139</c:v>
                </c:pt>
                <c:pt idx="14">
                  <c:v>0.78577138289368509</c:v>
                </c:pt>
                <c:pt idx="15">
                  <c:v>0.88143872113676736</c:v>
                </c:pt>
                <c:pt idx="16">
                  <c:v>0.7515579559617781</c:v>
                </c:pt>
                <c:pt idx="17">
                  <c:v>0.80967486122125298</c:v>
                </c:pt>
                <c:pt idx="18">
                  <c:v>0.73814814814814811</c:v>
                </c:pt>
                <c:pt idx="19">
                  <c:v>0.8965149359886202</c:v>
                </c:pt>
                <c:pt idx="20">
                  <c:v>0.91700479527849499</c:v>
                </c:pt>
                <c:pt idx="21">
                  <c:v>0.90349264705882348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E-479A-92A8-84B64B2E1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8072848"/>
        <c:axId val="-1948078288"/>
      </c:lineChart>
      <c:lineChart>
        <c:grouping val="standard"/>
        <c:varyColors val="0"/>
        <c:ser>
          <c:idx val="0"/>
          <c:order val="1"/>
          <c:tx>
            <c:strRef>
              <c:f>'1 Percentage &amp; 1 Rate indicator'!$M$4:$V$4</c:f>
              <c:strCache>
                <c:ptCount val="1"/>
                <c:pt idx="0">
                  <c:v>FSB rate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8.8996763754045305E-2"/>
                  <c:y val="9.09090909090909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Malaria epidemic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BE-479A-92A8-84B64B2E1C5F}"/>
                </c:ext>
              </c:extLst>
            </c:dLbl>
            <c:dLbl>
              <c:idx val="17"/>
              <c:layout>
                <c:manualLayout>
                  <c:x val="-0.10436893203883495"/>
                  <c:y val="0.2007574763381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Malaria epidemic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87223199041867"/>
                      <c:h val="8.8611111111111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BE-479A-92A8-84B64B2E1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 Percentage &amp; 1 Rate indicator'!$C$26:$C$85</c:f>
              <c:numCache>
                <c:formatCode>[$-409]mmm\-yy;@</c:formatCode>
                <c:ptCount val="60"/>
                <c:pt idx="0">
                  <c:v>42064</c:v>
                </c:pt>
                <c:pt idx="1">
                  <c:v>42095</c:v>
                </c:pt>
                <c:pt idx="2">
                  <c:v>42125</c:v>
                </c:pt>
                <c:pt idx="3">
                  <c:v>42156</c:v>
                </c:pt>
                <c:pt idx="4">
                  <c:v>42186</c:v>
                </c:pt>
                <c:pt idx="5">
                  <c:v>42217</c:v>
                </c:pt>
                <c:pt idx="6">
                  <c:v>42248</c:v>
                </c:pt>
                <c:pt idx="7">
                  <c:v>42278</c:v>
                </c:pt>
                <c:pt idx="8">
                  <c:v>42309</c:v>
                </c:pt>
                <c:pt idx="9">
                  <c:v>42339</c:v>
                </c:pt>
                <c:pt idx="10">
                  <c:v>42370</c:v>
                </c:pt>
                <c:pt idx="11">
                  <c:v>42401</c:v>
                </c:pt>
                <c:pt idx="12">
                  <c:v>42430</c:v>
                </c:pt>
                <c:pt idx="13">
                  <c:v>42461</c:v>
                </c:pt>
                <c:pt idx="14">
                  <c:v>42491</c:v>
                </c:pt>
                <c:pt idx="15">
                  <c:v>42522</c:v>
                </c:pt>
                <c:pt idx="16">
                  <c:v>42552</c:v>
                </c:pt>
                <c:pt idx="17">
                  <c:v>42583</c:v>
                </c:pt>
                <c:pt idx="18">
                  <c:v>42614</c:v>
                </c:pt>
                <c:pt idx="19">
                  <c:v>42644</c:v>
                </c:pt>
                <c:pt idx="20">
                  <c:v>42675</c:v>
                </c:pt>
                <c:pt idx="21">
                  <c:v>42705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</c:numRef>
          </c:cat>
          <c:val>
            <c:numRef>
              <c:f>'1 Percentage &amp; 1 Rate indicator'!$J$26:$J$85</c:f>
              <c:numCache>
                <c:formatCode>0.0</c:formatCode>
                <c:ptCount val="60"/>
                <c:pt idx="0">
                  <c:v>18.097207859358843</c:v>
                </c:pt>
                <c:pt idx="1">
                  <c:v>10.64773735581189</c:v>
                </c:pt>
                <c:pt idx="2">
                  <c:v>14.256619144602853</c:v>
                </c:pt>
                <c:pt idx="3">
                  <c:v>13.096746937051121</c:v>
                </c:pt>
                <c:pt idx="4">
                  <c:v>14.582412726469288</c:v>
                </c:pt>
                <c:pt idx="5">
                  <c:v>10.728654447921324</c:v>
                </c:pt>
                <c:pt idx="6">
                  <c:v>12.366737739872068</c:v>
                </c:pt>
                <c:pt idx="7">
                  <c:v>13.045659809332664</c:v>
                </c:pt>
                <c:pt idx="8">
                  <c:v>13.178913738019169</c:v>
                </c:pt>
                <c:pt idx="9">
                  <c:v>13.460015835312747</c:v>
                </c:pt>
                <c:pt idx="10">
                  <c:v>11.489992587101558</c:v>
                </c:pt>
                <c:pt idx="11">
                  <c:v>9.5554632322393029</c:v>
                </c:pt>
                <c:pt idx="12">
                  <c:v>10.852090032154342</c:v>
                </c:pt>
                <c:pt idx="13">
                  <c:v>10.139416983523446</c:v>
                </c:pt>
                <c:pt idx="14">
                  <c:v>7.5307173999207295</c:v>
                </c:pt>
                <c:pt idx="15">
                  <c:v>8.9445438282647576</c:v>
                </c:pt>
                <c:pt idx="16">
                  <c:v>12.387868432293892</c:v>
                </c:pt>
                <c:pt idx="17">
                  <c:v>12.749003984063746</c:v>
                </c:pt>
                <c:pt idx="18">
                  <c:v>11.443337024732374</c:v>
                </c:pt>
                <c:pt idx="19">
                  <c:v>10.316613304873711</c:v>
                </c:pt>
                <c:pt idx="20">
                  <c:v>10.320678215997052</c:v>
                </c:pt>
                <c:pt idx="21">
                  <c:v>10.101010101010102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BE-479A-92A8-84B64B2E1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8079376"/>
        <c:axId val="-1948081008"/>
      </c:lineChart>
      <c:dateAx>
        <c:axId val="-194807284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8078288"/>
        <c:crosses val="autoZero"/>
        <c:auto val="1"/>
        <c:lblOffset val="100"/>
        <c:baseTimeUnit val="months"/>
      </c:dateAx>
      <c:valAx>
        <c:axId val="-1948078288"/>
        <c:scaling>
          <c:orientation val="minMax"/>
          <c:max val="1.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8072848"/>
        <c:crosses val="autoZero"/>
        <c:crossBetween val="between"/>
        <c:majorUnit val="0.1"/>
      </c:valAx>
      <c:valAx>
        <c:axId val="-194808100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8079376"/>
        <c:crosses val="max"/>
        <c:crossBetween val="between"/>
      </c:valAx>
      <c:dateAx>
        <c:axId val="-1948079376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-194808100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330300945391535E-3"/>
          <c:y val="0.13451165195259684"/>
          <c:w val="0.97824004048463187"/>
          <c:h val="5.3599069641498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799A9-3EA9-40D8-8391-697AAF940280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EEB0602-DABD-47F3-BFB8-858B3908393A}">
      <dgm:prSet/>
      <dgm:spPr/>
      <dgm:t>
        <a:bodyPr/>
        <a:lstStyle/>
        <a:p>
          <a:r>
            <a:rPr lang="en-US" dirty="0"/>
            <a:t>Step 1: Identifying a problem, forming a team and writing an aim statement </a:t>
          </a:r>
        </a:p>
      </dgm:t>
    </dgm:pt>
    <dgm:pt modelId="{662DE41E-8A46-421A-B333-8B20DAA08661}" type="parTrans" cxnId="{FACAF35C-94BE-46C6-823E-0955169D6D24}">
      <dgm:prSet/>
      <dgm:spPr/>
      <dgm:t>
        <a:bodyPr/>
        <a:lstStyle/>
        <a:p>
          <a:endParaRPr lang="en-US"/>
        </a:p>
      </dgm:t>
    </dgm:pt>
    <dgm:pt modelId="{91E0C6A0-8958-44FC-ACFC-06ED1FA0AE40}" type="sibTrans" cxnId="{FACAF35C-94BE-46C6-823E-0955169D6D24}">
      <dgm:prSet/>
      <dgm:spPr/>
      <dgm:t>
        <a:bodyPr/>
        <a:lstStyle/>
        <a:p>
          <a:endParaRPr lang="en-US"/>
        </a:p>
      </dgm:t>
    </dgm:pt>
    <dgm:pt modelId="{4E5A7D15-AD47-4452-818E-9BD5BB64FB6D}">
      <dgm:prSet/>
      <dgm:spPr/>
      <dgm:t>
        <a:bodyPr/>
        <a:lstStyle/>
        <a:p>
          <a:r>
            <a:rPr lang="en-US" dirty="0"/>
            <a:t>Step 2: Analyzing the problem and measuring quality of care </a:t>
          </a:r>
        </a:p>
      </dgm:t>
    </dgm:pt>
    <dgm:pt modelId="{D8532E1A-ED33-4566-B6DF-4699AA1D8D78}" type="parTrans" cxnId="{50CAD32A-826E-4051-8439-FF7D28ADFBC6}">
      <dgm:prSet/>
      <dgm:spPr/>
      <dgm:t>
        <a:bodyPr/>
        <a:lstStyle/>
        <a:p>
          <a:endParaRPr lang="en-US"/>
        </a:p>
      </dgm:t>
    </dgm:pt>
    <dgm:pt modelId="{65C0DB85-BE06-4AAB-9BE2-AED30BE576A4}" type="sibTrans" cxnId="{50CAD32A-826E-4051-8439-FF7D28ADFBC6}">
      <dgm:prSet/>
      <dgm:spPr/>
      <dgm:t>
        <a:bodyPr/>
        <a:lstStyle/>
        <a:p>
          <a:endParaRPr lang="en-US"/>
        </a:p>
      </dgm:t>
    </dgm:pt>
    <dgm:pt modelId="{546221DB-AF10-4397-8F9E-61D1C0E0D9B0}">
      <dgm:prSet/>
      <dgm:spPr/>
      <dgm:t>
        <a:bodyPr/>
        <a:lstStyle/>
        <a:p>
          <a:r>
            <a:rPr lang="en-US" dirty="0"/>
            <a:t>Step 3: Developing and testing changes </a:t>
          </a:r>
        </a:p>
      </dgm:t>
    </dgm:pt>
    <dgm:pt modelId="{A8DC34E6-E30C-4AEC-8DBC-9E23FF9FF20E}" type="parTrans" cxnId="{8F85A7AF-8B48-41B8-B252-4EC49E7CE599}">
      <dgm:prSet/>
      <dgm:spPr/>
      <dgm:t>
        <a:bodyPr/>
        <a:lstStyle/>
        <a:p>
          <a:endParaRPr lang="en-US"/>
        </a:p>
      </dgm:t>
    </dgm:pt>
    <dgm:pt modelId="{73CD2F57-E778-40DA-93AA-E377AF09F03F}" type="sibTrans" cxnId="{8F85A7AF-8B48-41B8-B252-4EC49E7CE599}">
      <dgm:prSet/>
      <dgm:spPr/>
      <dgm:t>
        <a:bodyPr/>
        <a:lstStyle/>
        <a:p>
          <a:endParaRPr lang="en-US"/>
        </a:p>
      </dgm:t>
    </dgm:pt>
    <dgm:pt modelId="{5B40CA95-1243-4B42-8B47-89571AF3A315}">
      <dgm:prSet/>
      <dgm:spPr/>
      <dgm:t>
        <a:bodyPr/>
        <a:lstStyle/>
        <a:p>
          <a:r>
            <a:rPr lang="en-US" dirty="0"/>
            <a:t>Step 4: Sustaining improvement</a:t>
          </a:r>
        </a:p>
      </dgm:t>
    </dgm:pt>
    <dgm:pt modelId="{989A4A9D-16E5-45D1-BF34-93757E00E615}" type="parTrans" cxnId="{45AFCE12-EB5D-4523-AE23-A57DBE3C37E8}">
      <dgm:prSet/>
      <dgm:spPr/>
      <dgm:t>
        <a:bodyPr/>
        <a:lstStyle/>
        <a:p>
          <a:endParaRPr lang="en-US"/>
        </a:p>
      </dgm:t>
    </dgm:pt>
    <dgm:pt modelId="{5D3B6980-C47F-4A1D-9413-3A56B19C0173}" type="sibTrans" cxnId="{45AFCE12-EB5D-4523-AE23-A57DBE3C37E8}">
      <dgm:prSet/>
      <dgm:spPr/>
      <dgm:t>
        <a:bodyPr/>
        <a:lstStyle/>
        <a:p>
          <a:endParaRPr lang="en-US"/>
        </a:p>
      </dgm:t>
    </dgm:pt>
    <dgm:pt modelId="{BD129225-0CAD-4E78-9B4D-CB78E6A5A10B}" type="pres">
      <dgm:prSet presAssocID="{02F799A9-3EA9-40D8-8391-697AAF940280}" presName="outerComposite" presStyleCnt="0">
        <dgm:presLayoutVars>
          <dgm:chMax val="5"/>
          <dgm:dir/>
          <dgm:resizeHandles val="exact"/>
        </dgm:presLayoutVars>
      </dgm:prSet>
      <dgm:spPr/>
    </dgm:pt>
    <dgm:pt modelId="{9EC2FE62-DE95-47C8-A7DD-2369CF019D6B}" type="pres">
      <dgm:prSet presAssocID="{02F799A9-3EA9-40D8-8391-697AAF940280}" presName="dummyMaxCanvas" presStyleCnt="0">
        <dgm:presLayoutVars/>
      </dgm:prSet>
      <dgm:spPr/>
    </dgm:pt>
    <dgm:pt modelId="{B1ECAAFE-BE3B-445F-A60F-C000B20A952E}" type="pres">
      <dgm:prSet presAssocID="{02F799A9-3EA9-40D8-8391-697AAF940280}" presName="FourNodes_1" presStyleLbl="node1" presStyleIdx="0" presStyleCnt="4">
        <dgm:presLayoutVars>
          <dgm:bulletEnabled val="1"/>
        </dgm:presLayoutVars>
      </dgm:prSet>
      <dgm:spPr/>
    </dgm:pt>
    <dgm:pt modelId="{3537F27F-6422-4FD1-A94C-5B149F47F54B}" type="pres">
      <dgm:prSet presAssocID="{02F799A9-3EA9-40D8-8391-697AAF940280}" presName="FourNodes_2" presStyleLbl="node1" presStyleIdx="1" presStyleCnt="4">
        <dgm:presLayoutVars>
          <dgm:bulletEnabled val="1"/>
        </dgm:presLayoutVars>
      </dgm:prSet>
      <dgm:spPr/>
    </dgm:pt>
    <dgm:pt modelId="{5CDB6BD3-F7D9-45E1-BE34-456C35BE3030}" type="pres">
      <dgm:prSet presAssocID="{02F799A9-3EA9-40D8-8391-697AAF940280}" presName="FourNodes_3" presStyleLbl="node1" presStyleIdx="2" presStyleCnt="4">
        <dgm:presLayoutVars>
          <dgm:bulletEnabled val="1"/>
        </dgm:presLayoutVars>
      </dgm:prSet>
      <dgm:spPr/>
    </dgm:pt>
    <dgm:pt modelId="{C1E87C8A-CCFD-453B-B701-5D2BCBC8C45B}" type="pres">
      <dgm:prSet presAssocID="{02F799A9-3EA9-40D8-8391-697AAF940280}" presName="FourNodes_4" presStyleLbl="node1" presStyleIdx="3" presStyleCnt="4">
        <dgm:presLayoutVars>
          <dgm:bulletEnabled val="1"/>
        </dgm:presLayoutVars>
      </dgm:prSet>
      <dgm:spPr/>
    </dgm:pt>
    <dgm:pt modelId="{2580CEE3-B5C7-49E1-B66F-6862490C4708}" type="pres">
      <dgm:prSet presAssocID="{02F799A9-3EA9-40D8-8391-697AAF940280}" presName="FourConn_1-2" presStyleLbl="fgAccFollowNode1" presStyleIdx="0" presStyleCnt="3">
        <dgm:presLayoutVars>
          <dgm:bulletEnabled val="1"/>
        </dgm:presLayoutVars>
      </dgm:prSet>
      <dgm:spPr/>
    </dgm:pt>
    <dgm:pt modelId="{12C1A011-7FF5-44C6-B1F2-596B9B97B81B}" type="pres">
      <dgm:prSet presAssocID="{02F799A9-3EA9-40D8-8391-697AAF940280}" presName="FourConn_2-3" presStyleLbl="fgAccFollowNode1" presStyleIdx="1" presStyleCnt="3">
        <dgm:presLayoutVars>
          <dgm:bulletEnabled val="1"/>
        </dgm:presLayoutVars>
      </dgm:prSet>
      <dgm:spPr/>
    </dgm:pt>
    <dgm:pt modelId="{502176DB-5CAF-4A30-A101-AB21B83ADCB2}" type="pres">
      <dgm:prSet presAssocID="{02F799A9-3EA9-40D8-8391-697AAF940280}" presName="FourConn_3-4" presStyleLbl="fgAccFollowNode1" presStyleIdx="2" presStyleCnt="3">
        <dgm:presLayoutVars>
          <dgm:bulletEnabled val="1"/>
        </dgm:presLayoutVars>
      </dgm:prSet>
      <dgm:spPr/>
    </dgm:pt>
    <dgm:pt modelId="{B29C4B93-8861-48CA-A530-983730B2A84A}" type="pres">
      <dgm:prSet presAssocID="{02F799A9-3EA9-40D8-8391-697AAF940280}" presName="FourNodes_1_text" presStyleLbl="node1" presStyleIdx="3" presStyleCnt="4">
        <dgm:presLayoutVars>
          <dgm:bulletEnabled val="1"/>
        </dgm:presLayoutVars>
      </dgm:prSet>
      <dgm:spPr/>
    </dgm:pt>
    <dgm:pt modelId="{74500E43-62F5-4161-9669-0050CDCE8024}" type="pres">
      <dgm:prSet presAssocID="{02F799A9-3EA9-40D8-8391-697AAF940280}" presName="FourNodes_2_text" presStyleLbl="node1" presStyleIdx="3" presStyleCnt="4">
        <dgm:presLayoutVars>
          <dgm:bulletEnabled val="1"/>
        </dgm:presLayoutVars>
      </dgm:prSet>
      <dgm:spPr/>
    </dgm:pt>
    <dgm:pt modelId="{A2D0BAA1-5B39-4BD4-85C0-C124048C39C6}" type="pres">
      <dgm:prSet presAssocID="{02F799A9-3EA9-40D8-8391-697AAF940280}" presName="FourNodes_3_text" presStyleLbl="node1" presStyleIdx="3" presStyleCnt="4">
        <dgm:presLayoutVars>
          <dgm:bulletEnabled val="1"/>
        </dgm:presLayoutVars>
      </dgm:prSet>
      <dgm:spPr/>
    </dgm:pt>
    <dgm:pt modelId="{F941FEBE-A9BE-465A-A8E3-7917E77DCC38}" type="pres">
      <dgm:prSet presAssocID="{02F799A9-3EA9-40D8-8391-697AAF9402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D7F14C5-A0D7-4A92-896F-29E4E17B513E}" type="presOf" srcId="{5B40CA95-1243-4B42-8B47-89571AF3A315}" destId="{F941FEBE-A9BE-465A-A8E3-7917E77DCC38}" srcOrd="1" destOrd="0" presId="urn:microsoft.com/office/officeart/2005/8/layout/vProcess5"/>
    <dgm:cxn modelId="{50CAD32A-826E-4051-8439-FF7D28ADFBC6}" srcId="{02F799A9-3EA9-40D8-8391-697AAF940280}" destId="{4E5A7D15-AD47-4452-818E-9BD5BB64FB6D}" srcOrd="1" destOrd="0" parTransId="{D8532E1A-ED33-4566-B6DF-4699AA1D8D78}" sibTransId="{65C0DB85-BE06-4AAB-9BE2-AED30BE576A4}"/>
    <dgm:cxn modelId="{8F85A7AF-8B48-41B8-B252-4EC49E7CE599}" srcId="{02F799A9-3EA9-40D8-8391-697AAF940280}" destId="{546221DB-AF10-4397-8F9E-61D1C0E0D9B0}" srcOrd="2" destOrd="0" parTransId="{A8DC34E6-E30C-4AEC-8DBC-9E23FF9FF20E}" sibTransId="{73CD2F57-E778-40DA-93AA-E377AF09F03F}"/>
    <dgm:cxn modelId="{9421C54B-46AE-464F-8ECA-EA3378FD2E08}" type="presOf" srcId="{4E5A7D15-AD47-4452-818E-9BD5BB64FB6D}" destId="{74500E43-62F5-4161-9669-0050CDCE8024}" srcOrd="1" destOrd="0" presId="urn:microsoft.com/office/officeart/2005/8/layout/vProcess5"/>
    <dgm:cxn modelId="{FACAF35C-94BE-46C6-823E-0955169D6D24}" srcId="{02F799A9-3EA9-40D8-8391-697AAF940280}" destId="{FEEB0602-DABD-47F3-BFB8-858B3908393A}" srcOrd="0" destOrd="0" parTransId="{662DE41E-8A46-421A-B333-8B20DAA08661}" sibTransId="{91E0C6A0-8958-44FC-ACFC-06ED1FA0AE40}"/>
    <dgm:cxn modelId="{FB665D4A-FD9B-4A71-A707-A76F0D517D29}" type="presOf" srcId="{546221DB-AF10-4397-8F9E-61D1C0E0D9B0}" destId="{5CDB6BD3-F7D9-45E1-BE34-456C35BE3030}" srcOrd="0" destOrd="0" presId="urn:microsoft.com/office/officeart/2005/8/layout/vProcess5"/>
    <dgm:cxn modelId="{C674A9DC-1E02-4E36-9AB3-AC89580107DF}" type="presOf" srcId="{02F799A9-3EA9-40D8-8391-697AAF940280}" destId="{BD129225-0CAD-4E78-9B4D-CB78E6A5A10B}" srcOrd="0" destOrd="0" presId="urn:microsoft.com/office/officeart/2005/8/layout/vProcess5"/>
    <dgm:cxn modelId="{16D6777E-1A58-4B0A-9399-8C91A0049B1F}" type="presOf" srcId="{FEEB0602-DABD-47F3-BFB8-858B3908393A}" destId="{B1ECAAFE-BE3B-445F-A60F-C000B20A952E}" srcOrd="0" destOrd="0" presId="urn:microsoft.com/office/officeart/2005/8/layout/vProcess5"/>
    <dgm:cxn modelId="{45AFCE12-EB5D-4523-AE23-A57DBE3C37E8}" srcId="{02F799A9-3EA9-40D8-8391-697AAF940280}" destId="{5B40CA95-1243-4B42-8B47-89571AF3A315}" srcOrd="3" destOrd="0" parTransId="{989A4A9D-16E5-45D1-BF34-93757E00E615}" sibTransId="{5D3B6980-C47F-4A1D-9413-3A56B19C0173}"/>
    <dgm:cxn modelId="{101B1F8F-0E84-40F1-BBC4-2A6A9B759F02}" type="presOf" srcId="{91E0C6A0-8958-44FC-ACFC-06ED1FA0AE40}" destId="{2580CEE3-B5C7-49E1-B66F-6862490C4708}" srcOrd="0" destOrd="0" presId="urn:microsoft.com/office/officeart/2005/8/layout/vProcess5"/>
    <dgm:cxn modelId="{C6E885AB-2DFA-4A8A-BED5-75CA430E6364}" type="presOf" srcId="{73CD2F57-E778-40DA-93AA-E377AF09F03F}" destId="{502176DB-5CAF-4A30-A101-AB21B83ADCB2}" srcOrd="0" destOrd="0" presId="urn:microsoft.com/office/officeart/2005/8/layout/vProcess5"/>
    <dgm:cxn modelId="{873F360E-45B6-4FFE-B248-E9FD8FD4BD6D}" type="presOf" srcId="{5B40CA95-1243-4B42-8B47-89571AF3A315}" destId="{C1E87C8A-CCFD-453B-B701-5D2BCBC8C45B}" srcOrd="0" destOrd="0" presId="urn:microsoft.com/office/officeart/2005/8/layout/vProcess5"/>
    <dgm:cxn modelId="{0A984CA6-A0A6-4E65-8367-2AF0A5438E80}" type="presOf" srcId="{65C0DB85-BE06-4AAB-9BE2-AED30BE576A4}" destId="{12C1A011-7FF5-44C6-B1F2-596B9B97B81B}" srcOrd="0" destOrd="0" presId="urn:microsoft.com/office/officeart/2005/8/layout/vProcess5"/>
    <dgm:cxn modelId="{E7216E1E-4317-4935-A444-B3EB7A920E1E}" type="presOf" srcId="{FEEB0602-DABD-47F3-BFB8-858B3908393A}" destId="{B29C4B93-8861-48CA-A530-983730B2A84A}" srcOrd="1" destOrd="0" presId="urn:microsoft.com/office/officeart/2005/8/layout/vProcess5"/>
    <dgm:cxn modelId="{0629420B-ACC5-44E7-9DDB-DA7C73968F66}" type="presOf" srcId="{4E5A7D15-AD47-4452-818E-9BD5BB64FB6D}" destId="{3537F27F-6422-4FD1-A94C-5B149F47F54B}" srcOrd="0" destOrd="0" presId="urn:microsoft.com/office/officeart/2005/8/layout/vProcess5"/>
    <dgm:cxn modelId="{E8FE0B28-5D1B-4DCD-B94F-E93A464E4480}" type="presOf" srcId="{546221DB-AF10-4397-8F9E-61D1C0E0D9B0}" destId="{A2D0BAA1-5B39-4BD4-85C0-C124048C39C6}" srcOrd="1" destOrd="0" presId="urn:microsoft.com/office/officeart/2005/8/layout/vProcess5"/>
    <dgm:cxn modelId="{D6236BCF-6C24-4D0E-9EDA-2654056C0C0E}" type="presParOf" srcId="{BD129225-0CAD-4E78-9B4D-CB78E6A5A10B}" destId="{9EC2FE62-DE95-47C8-A7DD-2369CF019D6B}" srcOrd="0" destOrd="0" presId="urn:microsoft.com/office/officeart/2005/8/layout/vProcess5"/>
    <dgm:cxn modelId="{F2BEFD68-90AF-4172-BCE8-C2428813D36C}" type="presParOf" srcId="{BD129225-0CAD-4E78-9B4D-CB78E6A5A10B}" destId="{B1ECAAFE-BE3B-445F-A60F-C000B20A952E}" srcOrd="1" destOrd="0" presId="urn:microsoft.com/office/officeart/2005/8/layout/vProcess5"/>
    <dgm:cxn modelId="{EDDBB59B-3CEE-442B-9AAD-AF131A786FF4}" type="presParOf" srcId="{BD129225-0CAD-4E78-9B4D-CB78E6A5A10B}" destId="{3537F27F-6422-4FD1-A94C-5B149F47F54B}" srcOrd="2" destOrd="0" presId="urn:microsoft.com/office/officeart/2005/8/layout/vProcess5"/>
    <dgm:cxn modelId="{220967E3-1D9D-436B-9912-9D5F21B15730}" type="presParOf" srcId="{BD129225-0CAD-4E78-9B4D-CB78E6A5A10B}" destId="{5CDB6BD3-F7D9-45E1-BE34-456C35BE3030}" srcOrd="3" destOrd="0" presId="urn:microsoft.com/office/officeart/2005/8/layout/vProcess5"/>
    <dgm:cxn modelId="{0CCCE9EC-9921-4EF6-AAF4-02C1584182CB}" type="presParOf" srcId="{BD129225-0CAD-4E78-9B4D-CB78E6A5A10B}" destId="{C1E87C8A-CCFD-453B-B701-5D2BCBC8C45B}" srcOrd="4" destOrd="0" presId="urn:microsoft.com/office/officeart/2005/8/layout/vProcess5"/>
    <dgm:cxn modelId="{5D3C02C3-52F5-43A2-80C1-DE11A059D3AE}" type="presParOf" srcId="{BD129225-0CAD-4E78-9B4D-CB78E6A5A10B}" destId="{2580CEE3-B5C7-49E1-B66F-6862490C4708}" srcOrd="5" destOrd="0" presId="urn:microsoft.com/office/officeart/2005/8/layout/vProcess5"/>
    <dgm:cxn modelId="{E5E822DC-8F2C-4E9C-89E1-17291C8AA90B}" type="presParOf" srcId="{BD129225-0CAD-4E78-9B4D-CB78E6A5A10B}" destId="{12C1A011-7FF5-44C6-B1F2-596B9B97B81B}" srcOrd="6" destOrd="0" presId="urn:microsoft.com/office/officeart/2005/8/layout/vProcess5"/>
    <dgm:cxn modelId="{F076476C-A496-41FD-B44B-6E5C8B8B17E9}" type="presParOf" srcId="{BD129225-0CAD-4E78-9B4D-CB78E6A5A10B}" destId="{502176DB-5CAF-4A30-A101-AB21B83ADCB2}" srcOrd="7" destOrd="0" presId="urn:microsoft.com/office/officeart/2005/8/layout/vProcess5"/>
    <dgm:cxn modelId="{C32182E6-6D70-41B8-8636-1D4DC882B3EA}" type="presParOf" srcId="{BD129225-0CAD-4E78-9B4D-CB78E6A5A10B}" destId="{B29C4B93-8861-48CA-A530-983730B2A84A}" srcOrd="8" destOrd="0" presId="urn:microsoft.com/office/officeart/2005/8/layout/vProcess5"/>
    <dgm:cxn modelId="{94BA15BC-E573-4DED-8EA5-7595B2ED05DF}" type="presParOf" srcId="{BD129225-0CAD-4E78-9B4D-CB78E6A5A10B}" destId="{74500E43-62F5-4161-9669-0050CDCE8024}" srcOrd="9" destOrd="0" presId="urn:microsoft.com/office/officeart/2005/8/layout/vProcess5"/>
    <dgm:cxn modelId="{D3302D85-FC37-475A-AE1D-D4E735C8FD7C}" type="presParOf" srcId="{BD129225-0CAD-4E78-9B4D-CB78E6A5A10B}" destId="{A2D0BAA1-5B39-4BD4-85C0-C124048C39C6}" srcOrd="10" destOrd="0" presId="urn:microsoft.com/office/officeart/2005/8/layout/vProcess5"/>
    <dgm:cxn modelId="{17AC9D17-980B-47F9-A743-723F74E0BA48}" type="presParOf" srcId="{BD129225-0CAD-4E78-9B4D-CB78E6A5A10B}" destId="{F941FEBE-A9BE-465A-A8E3-7917E77DCC3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6F08B-36B9-43A8-AD46-07D3C4759CAE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478071D-FF72-46B5-B600-3A79C3A422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200" dirty="0"/>
            <a:t>Improve availability of </a:t>
          </a:r>
          <a:r>
            <a:rPr lang="en-US" sz="1200" dirty="0" err="1"/>
            <a:t>partograms</a:t>
          </a:r>
          <a:endParaRPr lang="en-US" sz="1200" dirty="0"/>
        </a:p>
      </dgm:t>
    </dgm:pt>
    <dgm:pt modelId="{E51899C9-6420-4492-97C6-3FAF4ADC7735}" type="parTrans" cxnId="{BC2078B1-E637-4099-B1EC-6E461E3D85F5}">
      <dgm:prSet/>
      <dgm:spPr/>
      <dgm:t>
        <a:bodyPr/>
        <a:lstStyle/>
        <a:p>
          <a:endParaRPr lang="en-US"/>
        </a:p>
      </dgm:t>
    </dgm:pt>
    <dgm:pt modelId="{6753FFDE-F051-4337-A611-25E215AE764F}" type="sibTrans" cxnId="{BC2078B1-E637-4099-B1EC-6E461E3D85F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5CAAB95-4757-44B5-9F5A-8467162EABC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000" dirty="0"/>
            <a:t>Improve completeness and accuracy of partograps</a:t>
          </a:r>
        </a:p>
      </dgm:t>
    </dgm:pt>
    <dgm:pt modelId="{0DDBA938-22E8-4FA4-8C93-31C8386726C8}" type="sibTrans" cxnId="{DE70294F-EECF-4130-8D4C-DA2D90571D9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17DD683-6454-4F39-9645-8AC8E7F72B85}" type="parTrans" cxnId="{DE70294F-EECF-4130-8D4C-DA2D90571D94}">
      <dgm:prSet/>
      <dgm:spPr/>
      <dgm:t>
        <a:bodyPr/>
        <a:lstStyle/>
        <a:p>
          <a:endParaRPr lang="en-US"/>
        </a:p>
      </dgm:t>
    </dgm:pt>
    <dgm:pt modelId="{650D4432-31A4-4017-88E1-067DEA8B1C9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n-US" sz="1000" dirty="0"/>
            <a:t>Other processes</a:t>
          </a:r>
        </a:p>
      </dgm:t>
    </dgm:pt>
    <dgm:pt modelId="{B26A4134-A50A-48FC-B2D5-468B306E6513}" type="parTrans" cxnId="{2E4B4A5E-7437-4BA2-AB36-6F2EED464949}">
      <dgm:prSet/>
      <dgm:spPr/>
      <dgm:t>
        <a:bodyPr/>
        <a:lstStyle/>
        <a:p>
          <a:endParaRPr lang="en-US"/>
        </a:p>
      </dgm:t>
    </dgm:pt>
    <dgm:pt modelId="{0AB32D3B-E568-4B1E-A960-B08631794895}" type="sibTrans" cxnId="{2E4B4A5E-7437-4BA2-AB36-6F2EED464949}">
      <dgm:prSet/>
      <dgm:spPr/>
      <dgm:t>
        <a:bodyPr/>
        <a:lstStyle/>
        <a:p>
          <a:endParaRPr lang="en-US"/>
        </a:p>
      </dgm:t>
    </dgm:pt>
    <dgm:pt modelId="{F78B6D55-9FAF-4142-955B-47F1FA3C0F63}" type="pres">
      <dgm:prSet presAssocID="{DAB6F08B-36B9-43A8-AD46-07D3C4759C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AB0D095-185F-4E57-9494-749E0B1C7D33}" type="pres">
      <dgm:prSet presAssocID="{7478071D-FF72-46B5-B600-3A79C3A4222D}" presName="gear1" presStyleLbl="node1" presStyleIdx="0" presStyleCnt="3" custLinFactNeighborX="15697" custLinFactNeighborY="17325">
        <dgm:presLayoutVars>
          <dgm:chMax val="1"/>
          <dgm:bulletEnabled val="1"/>
        </dgm:presLayoutVars>
      </dgm:prSet>
      <dgm:spPr/>
    </dgm:pt>
    <dgm:pt modelId="{015CA669-E9FA-40D1-A29B-9C99682722AE}" type="pres">
      <dgm:prSet presAssocID="{7478071D-FF72-46B5-B600-3A79C3A4222D}" presName="gear1srcNode" presStyleLbl="node1" presStyleIdx="0" presStyleCnt="3"/>
      <dgm:spPr/>
    </dgm:pt>
    <dgm:pt modelId="{C90176D0-878F-4BE4-AC5D-AE77E47C9A21}" type="pres">
      <dgm:prSet presAssocID="{7478071D-FF72-46B5-B600-3A79C3A4222D}" presName="gear1dstNode" presStyleLbl="node1" presStyleIdx="0" presStyleCnt="3"/>
      <dgm:spPr/>
    </dgm:pt>
    <dgm:pt modelId="{6E02E1FD-3F2E-46DC-A67D-297DBC84936E}" type="pres">
      <dgm:prSet presAssocID="{D5CAAB95-4757-44B5-9F5A-8467162EABC7}" presName="gear2" presStyleLbl="node1" presStyleIdx="1" presStyleCnt="3" custScaleX="160647" custScaleY="145087">
        <dgm:presLayoutVars>
          <dgm:chMax val="1"/>
          <dgm:bulletEnabled val="1"/>
        </dgm:presLayoutVars>
      </dgm:prSet>
      <dgm:spPr/>
    </dgm:pt>
    <dgm:pt modelId="{6ADE6998-8CF6-4F7A-AFA1-3DEE4468CD72}" type="pres">
      <dgm:prSet presAssocID="{D5CAAB95-4757-44B5-9F5A-8467162EABC7}" presName="gear2srcNode" presStyleLbl="node1" presStyleIdx="1" presStyleCnt="3"/>
      <dgm:spPr/>
    </dgm:pt>
    <dgm:pt modelId="{E0EF3950-964E-4DC6-A8B5-9471FF850194}" type="pres">
      <dgm:prSet presAssocID="{D5CAAB95-4757-44B5-9F5A-8467162EABC7}" presName="gear2dstNode" presStyleLbl="node1" presStyleIdx="1" presStyleCnt="3"/>
      <dgm:spPr/>
    </dgm:pt>
    <dgm:pt modelId="{80A2A5D3-D4B3-4CEC-A13A-658A54AE220A}" type="pres">
      <dgm:prSet presAssocID="{650D4432-31A4-4017-88E1-067DEA8B1C95}" presName="gear3" presStyleLbl="node1" presStyleIdx="2" presStyleCnt="3"/>
      <dgm:spPr/>
    </dgm:pt>
    <dgm:pt modelId="{4DB10388-F662-4658-9DB9-66ADECA0747E}" type="pres">
      <dgm:prSet presAssocID="{650D4432-31A4-4017-88E1-067DEA8B1C9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6D12967-25E6-4D65-84B0-818ABE15CE2D}" type="pres">
      <dgm:prSet presAssocID="{650D4432-31A4-4017-88E1-067DEA8B1C95}" presName="gear3srcNode" presStyleLbl="node1" presStyleIdx="2" presStyleCnt="3"/>
      <dgm:spPr/>
    </dgm:pt>
    <dgm:pt modelId="{4D66FCD6-8D0B-46CC-A097-9C3A060D92EB}" type="pres">
      <dgm:prSet presAssocID="{650D4432-31A4-4017-88E1-067DEA8B1C95}" presName="gear3dstNode" presStyleLbl="node1" presStyleIdx="2" presStyleCnt="3"/>
      <dgm:spPr/>
    </dgm:pt>
    <dgm:pt modelId="{242B12EB-E2DA-4B45-BC31-7B7F9BBD2F38}" type="pres">
      <dgm:prSet presAssocID="{6753FFDE-F051-4337-A611-25E215AE764F}" presName="connector1" presStyleLbl="sibTrans2D1" presStyleIdx="0" presStyleCnt="3" custLinFactNeighborX="16161" custLinFactNeighborY="15248"/>
      <dgm:spPr/>
    </dgm:pt>
    <dgm:pt modelId="{DB0EF61F-67EA-4E7E-97C4-610E87C3E106}" type="pres">
      <dgm:prSet presAssocID="{0DDBA938-22E8-4FA4-8C93-31C8386726C8}" presName="connector2" presStyleLbl="sibTrans2D1" presStyleIdx="1" presStyleCnt="3" custLinFactNeighborX="-24516" custLinFactNeighborY="-7907"/>
      <dgm:spPr/>
    </dgm:pt>
    <dgm:pt modelId="{4E99D2F3-0625-4C50-9A01-048D092F4F8A}" type="pres">
      <dgm:prSet presAssocID="{0AB32D3B-E568-4B1E-A960-B08631794895}" presName="connector3" presStyleLbl="sibTrans2D1" presStyleIdx="2" presStyleCnt="3"/>
      <dgm:spPr/>
    </dgm:pt>
  </dgm:ptLst>
  <dgm:cxnLst>
    <dgm:cxn modelId="{2E4B4A5E-7437-4BA2-AB36-6F2EED464949}" srcId="{DAB6F08B-36B9-43A8-AD46-07D3C4759CAE}" destId="{650D4432-31A4-4017-88E1-067DEA8B1C95}" srcOrd="2" destOrd="0" parTransId="{B26A4134-A50A-48FC-B2D5-468B306E6513}" sibTransId="{0AB32D3B-E568-4B1E-A960-B08631794895}"/>
    <dgm:cxn modelId="{DE70294F-EECF-4130-8D4C-DA2D90571D94}" srcId="{DAB6F08B-36B9-43A8-AD46-07D3C4759CAE}" destId="{D5CAAB95-4757-44B5-9F5A-8467162EABC7}" srcOrd="1" destOrd="0" parTransId="{E17DD683-6454-4F39-9645-8AC8E7F72B85}" sibTransId="{0DDBA938-22E8-4FA4-8C93-31C8386726C8}"/>
    <dgm:cxn modelId="{2EA64E50-BA78-4992-803D-2E78D93DDD4C}" type="presOf" srcId="{7478071D-FF72-46B5-B600-3A79C3A4222D}" destId="{CAB0D095-185F-4E57-9494-749E0B1C7D33}" srcOrd="0" destOrd="0" presId="urn:microsoft.com/office/officeart/2005/8/layout/gear1"/>
    <dgm:cxn modelId="{5559A7FC-9038-4BD3-A229-535161A60D52}" type="presOf" srcId="{D5CAAB95-4757-44B5-9F5A-8467162EABC7}" destId="{E0EF3950-964E-4DC6-A8B5-9471FF850194}" srcOrd="2" destOrd="0" presId="urn:microsoft.com/office/officeart/2005/8/layout/gear1"/>
    <dgm:cxn modelId="{531F2595-66EB-4469-AABF-A6A4235EA039}" type="presOf" srcId="{D5CAAB95-4757-44B5-9F5A-8467162EABC7}" destId="{6ADE6998-8CF6-4F7A-AFA1-3DEE4468CD72}" srcOrd="1" destOrd="0" presId="urn:microsoft.com/office/officeart/2005/8/layout/gear1"/>
    <dgm:cxn modelId="{A035F4EE-2C83-4ADF-AA4E-67F7E7DA09FE}" type="presOf" srcId="{650D4432-31A4-4017-88E1-067DEA8B1C95}" destId="{80A2A5D3-D4B3-4CEC-A13A-658A54AE220A}" srcOrd="0" destOrd="0" presId="urn:microsoft.com/office/officeart/2005/8/layout/gear1"/>
    <dgm:cxn modelId="{1C3A9781-1A5D-49AE-B755-256FE92D8633}" type="presOf" srcId="{650D4432-31A4-4017-88E1-067DEA8B1C95}" destId="{4D66FCD6-8D0B-46CC-A097-9C3A060D92EB}" srcOrd="3" destOrd="0" presId="urn:microsoft.com/office/officeart/2005/8/layout/gear1"/>
    <dgm:cxn modelId="{D45338D2-B64A-4976-9F3D-56E3F3B4B4F7}" type="presOf" srcId="{D5CAAB95-4757-44B5-9F5A-8467162EABC7}" destId="{6E02E1FD-3F2E-46DC-A67D-297DBC84936E}" srcOrd="0" destOrd="0" presId="urn:microsoft.com/office/officeart/2005/8/layout/gear1"/>
    <dgm:cxn modelId="{26BC8F68-AE47-450E-9199-A20220F53FBA}" type="presOf" srcId="{7478071D-FF72-46B5-B600-3A79C3A4222D}" destId="{C90176D0-878F-4BE4-AC5D-AE77E47C9A21}" srcOrd="2" destOrd="0" presId="urn:microsoft.com/office/officeart/2005/8/layout/gear1"/>
    <dgm:cxn modelId="{C61EB313-CDE6-4782-A120-34F6C7807598}" type="presOf" srcId="{0AB32D3B-E568-4B1E-A960-B08631794895}" destId="{4E99D2F3-0625-4C50-9A01-048D092F4F8A}" srcOrd="0" destOrd="0" presId="urn:microsoft.com/office/officeart/2005/8/layout/gear1"/>
    <dgm:cxn modelId="{3BA79F5F-1DAA-47DE-A08A-D0AFE1AE0B6A}" type="presOf" srcId="{DAB6F08B-36B9-43A8-AD46-07D3C4759CAE}" destId="{F78B6D55-9FAF-4142-955B-47F1FA3C0F63}" srcOrd="0" destOrd="0" presId="urn:microsoft.com/office/officeart/2005/8/layout/gear1"/>
    <dgm:cxn modelId="{B8D35FD7-71DA-4FC4-A2E6-16A03392C3F6}" type="presOf" srcId="{650D4432-31A4-4017-88E1-067DEA8B1C95}" destId="{E6D12967-25E6-4D65-84B0-818ABE15CE2D}" srcOrd="2" destOrd="0" presId="urn:microsoft.com/office/officeart/2005/8/layout/gear1"/>
    <dgm:cxn modelId="{B90277B0-E926-493A-B836-1882E3B2A269}" type="presOf" srcId="{7478071D-FF72-46B5-B600-3A79C3A4222D}" destId="{015CA669-E9FA-40D1-A29B-9C99682722AE}" srcOrd="1" destOrd="0" presId="urn:microsoft.com/office/officeart/2005/8/layout/gear1"/>
    <dgm:cxn modelId="{8FEF65E8-4CC6-42A6-878F-04E960584DB1}" type="presOf" srcId="{6753FFDE-F051-4337-A611-25E215AE764F}" destId="{242B12EB-E2DA-4B45-BC31-7B7F9BBD2F38}" srcOrd="0" destOrd="0" presId="urn:microsoft.com/office/officeart/2005/8/layout/gear1"/>
    <dgm:cxn modelId="{E1CB67FD-920B-40D6-BEF3-64EC389016C5}" type="presOf" srcId="{0DDBA938-22E8-4FA4-8C93-31C8386726C8}" destId="{DB0EF61F-67EA-4E7E-97C4-610E87C3E106}" srcOrd="0" destOrd="0" presId="urn:microsoft.com/office/officeart/2005/8/layout/gear1"/>
    <dgm:cxn modelId="{277AED6E-7DDE-4D26-8546-5EB085567C50}" type="presOf" srcId="{650D4432-31A4-4017-88E1-067DEA8B1C95}" destId="{4DB10388-F662-4658-9DB9-66ADECA0747E}" srcOrd="1" destOrd="0" presId="urn:microsoft.com/office/officeart/2005/8/layout/gear1"/>
    <dgm:cxn modelId="{BC2078B1-E637-4099-B1EC-6E461E3D85F5}" srcId="{DAB6F08B-36B9-43A8-AD46-07D3C4759CAE}" destId="{7478071D-FF72-46B5-B600-3A79C3A4222D}" srcOrd="0" destOrd="0" parTransId="{E51899C9-6420-4492-97C6-3FAF4ADC7735}" sibTransId="{6753FFDE-F051-4337-A611-25E215AE764F}"/>
    <dgm:cxn modelId="{7FFBC193-916C-4888-88FD-090ABD057E20}" type="presParOf" srcId="{F78B6D55-9FAF-4142-955B-47F1FA3C0F63}" destId="{CAB0D095-185F-4E57-9494-749E0B1C7D33}" srcOrd="0" destOrd="0" presId="urn:microsoft.com/office/officeart/2005/8/layout/gear1"/>
    <dgm:cxn modelId="{4F3BE99D-B7BE-4BD4-BCF5-55718785AF9C}" type="presParOf" srcId="{F78B6D55-9FAF-4142-955B-47F1FA3C0F63}" destId="{015CA669-E9FA-40D1-A29B-9C99682722AE}" srcOrd="1" destOrd="0" presId="urn:microsoft.com/office/officeart/2005/8/layout/gear1"/>
    <dgm:cxn modelId="{0F24164F-F1AB-48A1-BE1E-EEC3F82AAACF}" type="presParOf" srcId="{F78B6D55-9FAF-4142-955B-47F1FA3C0F63}" destId="{C90176D0-878F-4BE4-AC5D-AE77E47C9A21}" srcOrd="2" destOrd="0" presId="urn:microsoft.com/office/officeart/2005/8/layout/gear1"/>
    <dgm:cxn modelId="{DBAE4C48-8AD7-493B-AEC0-6BF71FF28C91}" type="presParOf" srcId="{F78B6D55-9FAF-4142-955B-47F1FA3C0F63}" destId="{6E02E1FD-3F2E-46DC-A67D-297DBC84936E}" srcOrd="3" destOrd="0" presId="urn:microsoft.com/office/officeart/2005/8/layout/gear1"/>
    <dgm:cxn modelId="{2FA0C67B-E935-4C10-98BC-239CE498C98C}" type="presParOf" srcId="{F78B6D55-9FAF-4142-955B-47F1FA3C0F63}" destId="{6ADE6998-8CF6-4F7A-AFA1-3DEE4468CD72}" srcOrd="4" destOrd="0" presId="urn:microsoft.com/office/officeart/2005/8/layout/gear1"/>
    <dgm:cxn modelId="{28201BE6-F1B9-4979-888A-B55CC251EB4A}" type="presParOf" srcId="{F78B6D55-9FAF-4142-955B-47F1FA3C0F63}" destId="{E0EF3950-964E-4DC6-A8B5-9471FF850194}" srcOrd="5" destOrd="0" presId="urn:microsoft.com/office/officeart/2005/8/layout/gear1"/>
    <dgm:cxn modelId="{DCB47CEC-EBF4-472B-AEC7-30EADFC0B24D}" type="presParOf" srcId="{F78B6D55-9FAF-4142-955B-47F1FA3C0F63}" destId="{80A2A5D3-D4B3-4CEC-A13A-658A54AE220A}" srcOrd="6" destOrd="0" presId="urn:microsoft.com/office/officeart/2005/8/layout/gear1"/>
    <dgm:cxn modelId="{362B17D6-8028-4839-9D5F-AE65DE55EA25}" type="presParOf" srcId="{F78B6D55-9FAF-4142-955B-47F1FA3C0F63}" destId="{4DB10388-F662-4658-9DB9-66ADECA0747E}" srcOrd="7" destOrd="0" presId="urn:microsoft.com/office/officeart/2005/8/layout/gear1"/>
    <dgm:cxn modelId="{3465A122-CFD1-4659-8C39-74A3974FB627}" type="presParOf" srcId="{F78B6D55-9FAF-4142-955B-47F1FA3C0F63}" destId="{E6D12967-25E6-4D65-84B0-818ABE15CE2D}" srcOrd="8" destOrd="0" presId="urn:microsoft.com/office/officeart/2005/8/layout/gear1"/>
    <dgm:cxn modelId="{F82BBD4B-1AB0-47DC-9383-F40B9CF056D7}" type="presParOf" srcId="{F78B6D55-9FAF-4142-955B-47F1FA3C0F63}" destId="{4D66FCD6-8D0B-46CC-A097-9C3A060D92EB}" srcOrd="9" destOrd="0" presId="urn:microsoft.com/office/officeart/2005/8/layout/gear1"/>
    <dgm:cxn modelId="{9204AB0B-B5AC-493D-A6A7-777882073B91}" type="presParOf" srcId="{F78B6D55-9FAF-4142-955B-47F1FA3C0F63}" destId="{242B12EB-E2DA-4B45-BC31-7B7F9BBD2F38}" srcOrd="10" destOrd="0" presId="urn:microsoft.com/office/officeart/2005/8/layout/gear1"/>
    <dgm:cxn modelId="{7E2AF0BE-CBA5-4B3B-8AE3-304F797896B0}" type="presParOf" srcId="{F78B6D55-9FAF-4142-955B-47F1FA3C0F63}" destId="{DB0EF61F-67EA-4E7E-97C4-610E87C3E106}" srcOrd="11" destOrd="0" presId="urn:microsoft.com/office/officeart/2005/8/layout/gear1"/>
    <dgm:cxn modelId="{90BBB733-B6BF-441C-880C-86C247B63092}" type="presParOf" srcId="{F78B6D55-9FAF-4142-955B-47F1FA3C0F63}" destId="{4E99D2F3-0625-4C50-9A01-048D092F4F8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342C1-A5E5-4AC6-8423-6701ECB96E3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AA3518D5-6CBD-4308-97EB-60384B9E9C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Test the solution;</a:t>
          </a:r>
        </a:p>
      </dgm:t>
    </dgm:pt>
    <dgm:pt modelId="{A2FED010-D4AB-40BA-9BCB-3E5409017D65}" type="parTrans" cxnId="{E704BEA2-BDC3-43D9-9ABE-EC936E73F501}">
      <dgm:prSet/>
      <dgm:spPr/>
      <dgm:t>
        <a:bodyPr/>
        <a:lstStyle/>
        <a:p>
          <a:endParaRPr lang="en-US" sz="2000"/>
        </a:p>
      </dgm:t>
    </dgm:pt>
    <dgm:pt modelId="{7E1877A3-3A5C-4226-AE9E-52FFEE0D57D8}" type="sibTrans" cxnId="{E704BEA2-BDC3-43D9-9ABE-EC936E73F501}">
      <dgm:prSet/>
      <dgm:spPr/>
      <dgm:t>
        <a:bodyPr/>
        <a:lstStyle/>
        <a:p>
          <a:endParaRPr lang="en-US" sz="2000"/>
        </a:p>
      </dgm:t>
    </dgm:pt>
    <dgm:pt modelId="{88CF7DEB-2BDF-4046-936D-BB37E1B0E9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Study:</a:t>
          </a:r>
          <a:endParaRPr kumimoji="0" lang="en-US" sz="20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Review performance. Look for evidence that the change worked</a:t>
          </a:r>
        </a:p>
      </dgm:t>
    </dgm:pt>
    <dgm:pt modelId="{2F9EEF9D-1FA1-45A9-BD9B-F12BDF3AFF2E}" type="parTrans" cxnId="{C46AE26A-56C7-437D-B1A2-071096B9B8EC}">
      <dgm:prSet/>
      <dgm:spPr/>
      <dgm:t>
        <a:bodyPr/>
        <a:lstStyle/>
        <a:p>
          <a:endParaRPr lang="en-US" sz="2000"/>
        </a:p>
      </dgm:t>
    </dgm:pt>
    <dgm:pt modelId="{46FCAAD5-DE0B-4887-BD9C-026C6F555840}" type="sibTrans" cxnId="{C46AE26A-56C7-437D-B1A2-071096B9B8EC}">
      <dgm:prSet/>
      <dgm:spPr/>
      <dgm:t>
        <a:bodyPr/>
        <a:lstStyle/>
        <a:p>
          <a:endParaRPr lang="en-US" sz="2000"/>
        </a:p>
      </dgm:t>
    </dgm:pt>
    <dgm:pt modelId="{D501975D-0780-4092-B3CD-BD0289214A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Discard solution, Modify solution, Develop new solution;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Implement successful solution</a:t>
          </a:r>
        </a:p>
      </dgm:t>
    </dgm:pt>
    <dgm:pt modelId="{4C0BC4FC-7F57-4499-B2E9-EF641672C98F}" type="parTrans" cxnId="{CCD052ED-F327-4ED6-B8A1-545185C6AE82}">
      <dgm:prSet/>
      <dgm:spPr/>
      <dgm:t>
        <a:bodyPr/>
        <a:lstStyle/>
        <a:p>
          <a:endParaRPr lang="en-US" sz="2000"/>
        </a:p>
      </dgm:t>
    </dgm:pt>
    <dgm:pt modelId="{EDE4EF19-2700-42CA-BFC1-027E3E28DC00}" type="sibTrans" cxnId="{CCD052ED-F327-4ED6-B8A1-545185C6AE82}">
      <dgm:prSet/>
      <dgm:spPr/>
      <dgm:t>
        <a:bodyPr/>
        <a:lstStyle/>
        <a:p>
          <a:endParaRPr lang="en-US" sz="2000"/>
        </a:p>
      </dgm:t>
    </dgm:pt>
    <dgm:pt modelId="{A98B52F1-5085-48AF-A62B-E9D218A812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Plan: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Make a plan of action;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Communicate change</a:t>
          </a:r>
        </a:p>
      </dgm:t>
    </dgm:pt>
    <dgm:pt modelId="{15B510D3-D7F8-4B0A-B7CA-02C2640782D2}" type="parTrans" cxnId="{4932C073-AC22-462F-9F3D-1A54719AC766}">
      <dgm:prSet/>
      <dgm:spPr/>
      <dgm:t>
        <a:bodyPr/>
        <a:lstStyle/>
        <a:p>
          <a:endParaRPr lang="en-US" sz="2000"/>
        </a:p>
      </dgm:t>
    </dgm:pt>
    <dgm:pt modelId="{3618D335-75EF-4A18-A491-C90DE587F0B0}" type="sibTrans" cxnId="{4932C073-AC22-462F-9F3D-1A54719AC766}">
      <dgm:prSet/>
      <dgm:spPr/>
      <dgm:t>
        <a:bodyPr/>
        <a:lstStyle/>
        <a:p>
          <a:endParaRPr lang="en-US" sz="2000"/>
        </a:p>
      </dgm:t>
    </dgm:pt>
    <dgm:pt modelId="{6D239378-B1B7-4C60-93A9-84DE0573B127}" type="pres">
      <dgm:prSet presAssocID="{832342C1-A5E5-4AC6-8423-6701ECB96E36}" presName="cycle" presStyleCnt="0">
        <dgm:presLayoutVars>
          <dgm:dir/>
          <dgm:resizeHandles val="exact"/>
        </dgm:presLayoutVars>
      </dgm:prSet>
      <dgm:spPr/>
    </dgm:pt>
    <dgm:pt modelId="{8ABBFCD8-32FB-4934-837E-37D02E97749F}" type="pres">
      <dgm:prSet presAssocID="{AA3518D5-6CBD-4308-97EB-60384B9E9CE7}" presName="dummy" presStyleCnt="0"/>
      <dgm:spPr/>
    </dgm:pt>
    <dgm:pt modelId="{FC93F1D9-21FC-460E-9DB9-B81026690089}" type="pres">
      <dgm:prSet presAssocID="{AA3518D5-6CBD-4308-97EB-60384B9E9CE7}" presName="node" presStyleLbl="revTx" presStyleIdx="0" presStyleCnt="4" custRadScaleRad="99571" custRadScaleInc="16888">
        <dgm:presLayoutVars>
          <dgm:bulletEnabled val="1"/>
        </dgm:presLayoutVars>
      </dgm:prSet>
      <dgm:spPr/>
    </dgm:pt>
    <dgm:pt modelId="{B4FB95CB-64AD-4216-BB76-A854D7071028}" type="pres">
      <dgm:prSet presAssocID="{7E1877A3-3A5C-4226-AE9E-52FFEE0D57D8}" presName="sibTrans" presStyleLbl="node1" presStyleIdx="0" presStyleCnt="4" custLinFactNeighborX="12829" custLinFactNeighborY="-2663"/>
      <dgm:spPr/>
    </dgm:pt>
    <dgm:pt modelId="{65AE5BC1-73AE-4848-BB8B-D60FCECB1D02}" type="pres">
      <dgm:prSet presAssocID="{88CF7DEB-2BDF-4046-936D-BB37E1B0E92A}" presName="dummy" presStyleCnt="0"/>
      <dgm:spPr/>
    </dgm:pt>
    <dgm:pt modelId="{88170A71-583C-4B47-948B-37AC47421890}" type="pres">
      <dgm:prSet presAssocID="{88CF7DEB-2BDF-4046-936D-BB37E1B0E92A}" presName="node" presStyleLbl="revTx" presStyleIdx="1" presStyleCnt="4" custScaleY="102572" custRadScaleRad="92253" custRadScaleInc="-36181">
        <dgm:presLayoutVars>
          <dgm:bulletEnabled val="1"/>
        </dgm:presLayoutVars>
      </dgm:prSet>
      <dgm:spPr/>
    </dgm:pt>
    <dgm:pt modelId="{153DF399-E0E4-41A9-8F8E-66F27182BFA9}" type="pres">
      <dgm:prSet presAssocID="{46FCAAD5-DE0B-4887-BD9C-026C6F555840}" presName="sibTrans" presStyleLbl="node1" presStyleIdx="1" presStyleCnt="4" custLinFactNeighborX="411" custLinFactNeighborY="2807"/>
      <dgm:spPr/>
    </dgm:pt>
    <dgm:pt modelId="{E4B01E30-E619-4CB2-BDA3-C757C5322169}" type="pres">
      <dgm:prSet presAssocID="{D501975D-0780-4092-B3CD-BD0289214AE4}" presName="dummy" presStyleCnt="0"/>
      <dgm:spPr/>
    </dgm:pt>
    <dgm:pt modelId="{35F13BF0-52C2-4EC9-8255-59E1E0A93BBD}" type="pres">
      <dgm:prSet presAssocID="{D501975D-0780-4092-B3CD-BD0289214AE4}" presName="node" presStyleLbl="revTx" presStyleIdx="2" presStyleCnt="4" custScaleX="103349" custScaleY="115946" custRadScaleRad="83094" custRadScaleInc="18009">
        <dgm:presLayoutVars>
          <dgm:bulletEnabled val="1"/>
        </dgm:presLayoutVars>
      </dgm:prSet>
      <dgm:spPr/>
    </dgm:pt>
    <dgm:pt modelId="{9A9453F2-410F-42BB-BFD4-B8A64C6512F3}" type="pres">
      <dgm:prSet presAssocID="{EDE4EF19-2700-42CA-BFC1-027E3E28DC00}" presName="sibTrans" presStyleLbl="node1" presStyleIdx="2" presStyleCnt="4" custLinFactNeighborX="-11355" custLinFactNeighborY="49"/>
      <dgm:spPr/>
    </dgm:pt>
    <dgm:pt modelId="{44EB2903-C7FC-4493-9FF5-529E24DF3E9F}" type="pres">
      <dgm:prSet presAssocID="{A98B52F1-5085-48AF-A62B-E9D218A8124A}" presName="dummy" presStyleCnt="0"/>
      <dgm:spPr/>
    </dgm:pt>
    <dgm:pt modelId="{9397B01F-791E-4246-8355-DECB7D1F7374}" type="pres">
      <dgm:prSet presAssocID="{A98B52F1-5085-48AF-A62B-E9D218A8124A}" presName="node" presStyleLbl="revTx" presStyleIdx="3" presStyleCnt="4" custRadScaleRad="93885" custRadScaleInc="-15202">
        <dgm:presLayoutVars>
          <dgm:bulletEnabled val="1"/>
        </dgm:presLayoutVars>
      </dgm:prSet>
      <dgm:spPr/>
    </dgm:pt>
    <dgm:pt modelId="{F1FC00E7-9111-4EBB-88A2-EC63F8671458}" type="pres">
      <dgm:prSet presAssocID="{3618D335-75EF-4A18-A491-C90DE587F0B0}" presName="sibTrans" presStyleLbl="node1" presStyleIdx="3" presStyleCnt="4" custLinFactNeighborX="625" custLinFactNeighborY="-7678"/>
      <dgm:spPr/>
    </dgm:pt>
  </dgm:ptLst>
  <dgm:cxnLst>
    <dgm:cxn modelId="{CCD052ED-F327-4ED6-B8A1-545185C6AE82}" srcId="{832342C1-A5E5-4AC6-8423-6701ECB96E36}" destId="{D501975D-0780-4092-B3CD-BD0289214AE4}" srcOrd="2" destOrd="0" parTransId="{4C0BC4FC-7F57-4499-B2E9-EF641672C98F}" sibTransId="{EDE4EF19-2700-42CA-BFC1-027E3E28DC00}"/>
    <dgm:cxn modelId="{D4A96544-2502-4A2C-ABE6-B38A34F7F8DC}" type="presOf" srcId="{AA3518D5-6CBD-4308-97EB-60384B9E9CE7}" destId="{FC93F1D9-21FC-460E-9DB9-B81026690089}" srcOrd="0" destOrd="0" presId="urn:microsoft.com/office/officeart/2005/8/layout/cycle1"/>
    <dgm:cxn modelId="{698EA35E-E994-499D-8636-A5B33118C6B0}" type="presOf" srcId="{46FCAAD5-DE0B-4887-BD9C-026C6F555840}" destId="{153DF399-E0E4-41A9-8F8E-66F27182BFA9}" srcOrd="0" destOrd="0" presId="urn:microsoft.com/office/officeart/2005/8/layout/cycle1"/>
    <dgm:cxn modelId="{DF175DAB-7169-4077-8061-B3B02C92BF51}" type="presOf" srcId="{D501975D-0780-4092-B3CD-BD0289214AE4}" destId="{35F13BF0-52C2-4EC9-8255-59E1E0A93BBD}" srcOrd="0" destOrd="0" presId="urn:microsoft.com/office/officeart/2005/8/layout/cycle1"/>
    <dgm:cxn modelId="{E704BEA2-BDC3-43D9-9ABE-EC936E73F501}" srcId="{832342C1-A5E5-4AC6-8423-6701ECB96E36}" destId="{AA3518D5-6CBD-4308-97EB-60384B9E9CE7}" srcOrd="0" destOrd="0" parTransId="{A2FED010-D4AB-40BA-9BCB-3E5409017D65}" sibTransId="{7E1877A3-3A5C-4226-AE9E-52FFEE0D57D8}"/>
    <dgm:cxn modelId="{C46AE26A-56C7-437D-B1A2-071096B9B8EC}" srcId="{832342C1-A5E5-4AC6-8423-6701ECB96E36}" destId="{88CF7DEB-2BDF-4046-936D-BB37E1B0E92A}" srcOrd="1" destOrd="0" parTransId="{2F9EEF9D-1FA1-45A9-BD9B-F12BDF3AFF2E}" sibTransId="{46FCAAD5-DE0B-4887-BD9C-026C6F555840}"/>
    <dgm:cxn modelId="{46CE62FC-3889-4538-946D-6EB108564D02}" type="presOf" srcId="{88CF7DEB-2BDF-4046-936D-BB37E1B0E92A}" destId="{88170A71-583C-4B47-948B-37AC47421890}" srcOrd="0" destOrd="0" presId="urn:microsoft.com/office/officeart/2005/8/layout/cycle1"/>
    <dgm:cxn modelId="{AD48957B-3BEE-4C5F-BCC9-8DF7A1C291A8}" type="presOf" srcId="{EDE4EF19-2700-42CA-BFC1-027E3E28DC00}" destId="{9A9453F2-410F-42BB-BFD4-B8A64C6512F3}" srcOrd="0" destOrd="0" presId="urn:microsoft.com/office/officeart/2005/8/layout/cycle1"/>
    <dgm:cxn modelId="{D801E7B9-D096-4C39-825D-5B47B579F216}" type="presOf" srcId="{7E1877A3-3A5C-4226-AE9E-52FFEE0D57D8}" destId="{B4FB95CB-64AD-4216-BB76-A854D7071028}" srcOrd="0" destOrd="0" presId="urn:microsoft.com/office/officeart/2005/8/layout/cycle1"/>
    <dgm:cxn modelId="{4932C073-AC22-462F-9F3D-1A54719AC766}" srcId="{832342C1-A5E5-4AC6-8423-6701ECB96E36}" destId="{A98B52F1-5085-48AF-A62B-E9D218A8124A}" srcOrd="3" destOrd="0" parTransId="{15B510D3-D7F8-4B0A-B7CA-02C2640782D2}" sibTransId="{3618D335-75EF-4A18-A491-C90DE587F0B0}"/>
    <dgm:cxn modelId="{9F66A776-464A-4B61-A758-15E5F5F647AB}" type="presOf" srcId="{3618D335-75EF-4A18-A491-C90DE587F0B0}" destId="{F1FC00E7-9111-4EBB-88A2-EC63F8671458}" srcOrd="0" destOrd="0" presId="urn:microsoft.com/office/officeart/2005/8/layout/cycle1"/>
    <dgm:cxn modelId="{333CE4EB-15D3-45AE-B592-5E0242DBD851}" type="presOf" srcId="{832342C1-A5E5-4AC6-8423-6701ECB96E36}" destId="{6D239378-B1B7-4C60-93A9-84DE0573B127}" srcOrd="0" destOrd="0" presId="urn:microsoft.com/office/officeart/2005/8/layout/cycle1"/>
    <dgm:cxn modelId="{4609FB4F-0362-4BEA-8849-87C78ECDAD7A}" type="presOf" srcId="{A98B52F1-5085-48AF-A62B-E9D218A8124A}" destId="{9397B01F-791E-4246-8355-DECB7D1F7374}" srcOrd="0" destOrd="0" presId="urn:microsoft.com/office/officeart/2005/8/layout/cycle1"/>
    <dgm:cxn modelId="{EE4885A1-4BDF-4E6A-B787-967E819FE7FE}" type="presParOf" srcId="{6D239378-B1B7-4C60-93A9-84DE0573B127}" destId="{8ABBFCD8-32FB-4934-837E-37D02E97749F}" srcOrd="0" destOrd="0" presId="urn:microsoft.com/office/officeart/2005/8/layout/cycle1"/>
    <dgm:cxn modelId="{05A6E013-80C0-4C54-AE23-1418CB9DDB99}" type="presParOf" srcId="{6D239378-B1B7-4C60-93A9-84DE0573B127}" destId="{FC93F1D9-21FC-460E-9DB9-B81026690089}" srcOrd="1" destOrd="0" presId="urn:microsoft.com/office/officeart/2005/8/layout/cycle1"/>
    <dgm:cxn modelId="{3E079BA2-8FA2-43DE-AD8D-E808D9588C58}" type="presParOf" srcId="{6D239378-B1B7-4C60-93A9-84DE0573B127}" destId="{B4FB95CB-64AD-4216-BB76-A854D7071028}" srcOrd="2" destOrd="0" presId="urn:microsoft.com/office/officeart/2005/8/layout/cycle1"/>
    <dgm:cxn modelId="{CC305AA2-E86B-44AF-84F9-DEB20709A446}" type="presParOf" srcId="{6D239378-B1B7-4C60-93A9-84DE0573B127}" destId="{65AE5BC1-73AE-4848-BB8B-D60FCECB1D02}" srcOrd="3" destOrd="0" presId="urn:microsoft.com/office/officeart/2005/8/layout/cycle1"/>
    <dgm:cxn modelId="{6A6B4454-464D-4243-9269-9E631CEFF85F}" type="presParOf" srcId="{6D239378-B1B7-4C60-93A9-84DE0573B127}" destId="{88170A71-583C-4B47-948B-37AC47421890}" srcOrd="4" destOrd="0" presId="urn:microsoft.com/office/officeart/2005/8/layout/cycle1"/>
    <dgm:cxn modelId="{5D5E6B03-445F-4610-B618-89B689742699}" type="presParOf" srcId="{6D239378-B1B7-4C60-93A9-84DE0573B127}" destId="{153DF399-E0E4-41A9-8F8E-66F27182BFA9}" srcOrd="5" destOrd="0" presId="urn:microsoft.com/office/officeart/2005/8/layout/cycle1"/>
    <dgm:cxn modelId="{FEC5EA0F-6245-4483-B20F-2D3F0CF4718E}" type="presParOf" srcId="{6D239378-B1B7-4C60-93A9-84DE0573B127}" destId="{E4B01E30-E619-4CB2-BDA3-C757C5322169}" srcOrd="6" destOrd="0" presId="urn:microsoft.com/office/officeart/2005/8/layout/cycle1"/>
    <dgm:cxn modelId="{F3892F40-4008-4280-8839-B8003AE3DF32}" type="presParOf" srcId="{6D239378-B1B7-4C60-93A9-84DE0573B127}" destId="{35F13BF0-52C2-4EC9-8255-59E1E0A93BBD}" srcOrd="7" destOrd="0" presId="urn:microsoft.com/office/officeart/2005/8/layout/cycle1"/>
    <dgm:cxn modelId="{87380D97-F4A0-4F0F-90B0-2138E70D97E6}" type="presParOf" srcId="{6D239378-B1B7-4C60-93A9-84DE0573B127}" destId="{9A9453F2-410F-42BB-BFD4-B8A64C6512F3}" srcOrd="8" destOrd="0" presId="urn:microsoft.com/office/officeart/2005/8/layout/cycle1"/>
    <dgm:cxn modelId="{0798F7A4-139D-42FE-A8DB-8991AC92C3A5}" type="presParOf" srcId="{6D239378-B1B7-4C60-93A9-84DE0573B127}" destId="{44EB2903-C7FC-4493-9FF5-529E24DF3E9F}" srcOrd="9" destOrd="0" presId="urn:microsoft.com/office/officeart/2005/8/layout/cycle1"/>
    <dgm:cxn modelId="{7192526F-D0C2-4007-9F4A-CFF0B5F59ABF}" type="presParOf" srcId="{6D239378-B1B7-4C60-93A9-84DE0573B127}" destId="{9397B01F-791E-4246-8355-DECB7D1F7374}" srcOrd="10" destOrd="0" presId="urn:microsoft.com/office/officeart/2005/8/layout/cycle1"/>
    <dgm:cxn modelId="{FE596469-0855-4BFD-8477-F442BD9B8E84}" type="presParOf" srcId="{6D239378-B1B7-4C60-93A9-84DE0573B127}" destId="{F1FC00E7-9111-4EBB-88A2-EC63F867145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342C1-A5E5-4AC6-8423-6701ECB96E3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AA3518D5-6CBD-4308-97EB-60384B9E9CE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Test all of the next week day shift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;</a:t>
          </a:r>
        </a:p>
      </dgm:t>
    </dgm:pt>
    <dgm:pt modelId="{A2FED010-D4AB-40BA-9BCB-3E5409017D65}" type="parTrans" cxnId="{E704BEA2-BDC3-43D9-9ABE-EC936E73F501}">
      <dgm:prSet/>
      <dgm:spPr/>
      <dgm:t>
        <a:bodyPr/>
        <a:lstStyle/>
        <a:p>
          <a:endParaRPr lang="en-US" sz="2000"/>
        </a:p>
      </dgm:t>
    </dgm:pt>
    <dgm:pt modelId="{7E1877A3-3A5C-4226-AE9E-52FFEE0D57D8}" type="sibTrans" cxnId="{E704BEA2-BDC3-43D9-9ABE-EC936E73F501}">
      <dgm:prSet/>
      <dgm:spPr/>
      <dgm:t>
        <a:bodyPr/>
        <a:lstStyle/>
        <a:p>
          <a:endParaRPr lang="en-US" sz="2000"/>
        </a:p>
      </dgm:t>
    </dgm:pt>
    <dgm:pt modelId="{88CF7DEB-2BDF-4046-936D-BB37E1B0E9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Study: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was the </a:t>
          </a:r>
          <a:r>
            <a:rPr kumimoji="0" lang="en-US" sz="20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partogram</a:t>
          </a: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available for all patients seen on the day shift?</a:t>
          </a:r>
        </a:p>
      </dgm:t>
    </dgm:pt>
    <dgm:pt modelId="{2F9EEF9D-1FA1-45A9-BD9B-F12BDF3AFF2E}" type="parTrans" cxnId="{C46AE26A-56C7-437D-B1A2-071096B9B8EC}">
      <dgm:prSet/>
      <dgm:spPr/>
      <dgm:t>
        <a:bodyPr/>
        <a:lstStyle/>
        <a:p>
          <a:endParaRPr lang="en-US" sz="2000"/>
        </a:p>
      </dgm:t>
    </dgm:pt>
    <dgm:pt modelId="{46FCAAD5-DE0B-4887-BD9C-026C6F555840}" type="sibTrans" cxnId="{C46AE26A-56C7-437D-B1A2-071096B9B8EC}">
      <dgm:prSet/>
      <dgm:spPr/>
      <dgm:t>
        <a:bodyPr/>
        <a:lstStyle/>
        <a:p>
          <a:endParaRPr lang="en-US" sz="2000"/>
        </a:p>
      </dgm:t>
    </dgm:pt>
    <dgm:pt modelId="{D501975D-0780-4092-B3CD-BD0289214A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Try stapling to be done by staff on duty</a:t>
          </a:r>
        </a:p>
      </dgm:t>
    </dgm:pt>
    <dgm:pt modelId="{4C0BC4FC-7F57-4499-B2E9-EF641672C98F}" type="parTrans" cxnId="{CCD052ED-F327-4ED6-B8A1-545185C6AE82}">
      <dgm:prSet/>
      <dgm:spPr/>
      <dgm:t>
        <a:bodyPr/>
        <a:lstStyle/>
        <a:p>
          <a:endParaRPr lang="en-US" sz="2000"/>
        </a:p>
      </dgm:t>
    </dgm:pt>
    <dgm:pt modelId="{EDE4EF19-2700-42CA-BFC1-027E3E28DC00}" type="sibTrans" cxnId="{CCD052ED-F327-4ED6-B8A1-545185C6AE82}">
      <dgm:prSet/>
      <dgm:spPr/>
      <dgm:t>
        <a:bodyPr/>
        <a:lstStyle/>
        <a:p>
          <a:endParaRPr lang="en-US" sz="2000"/>
        </a:p>
      </dgm:t>
    </dgm:pt>
    <dgm:pt modelId="{A98B52F1-5085-48AF-A62B-E9D218A812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Plan:</a:t>
          </a:r>
          <a:r>
            <a: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 charge to do the stapling</a:t>
          </a:r>
        </a:p>
      </dgm:t>
    </dgm:pt>
    <dgm:pt modelId="{15B510D3-D7F8-4B0A-B7CA-02C2640782D2}" type="parTrans" cxnId="{4932C073-AC22-462F-9F3D-1A54719AC766}">
      <dgm:prSet/>
      <dgm:spPr/>
      <dgm:t>
        <a:bodyPr/>
        <a:lstStyle/>
        <a:p>
          <a:endParaRPr lang="en-US" sz="2000"/>
        </a:p>
      </dgm:t>
    </dgm:pt>
    <dgm:pt modelId="{3618D335-75EF-4A18-A491-C90DE587F0B0}" type="sibTrans" cxnId="{4932C073-AC22-462F-9F3D-1A54719AC766}">
      <dgm:prSet/>
      <dgm:spPr/>
      <dgm:t>
        <a:bodyPr/>
        <a:lstStyle/>
        <a:p>
          <a:endParaRPr lang="en-US" sz="2000"/>
        </a:p>
      </dgm:t>
    </dgm:pt>
    <dgm:pt modelId="{6D239378-B1B7-4C60-93A9-84DE0573B127}" type="pres">
      <dgm:prSet presAssocID="{832342C1-A5E5-4AC6-8423-6701ECB96E36}" presName="cycle" presStyleCnt="0">
        <dgm:presLayoutVars>
          <dgm:dir/>
          <dgm:resizeHandles val="exact"/>
        </dgm:presLayoutVars>
      </dgm:prSet>
      <dgm:spPr/>
    </dgm:pt>
    <dgm:pt modelId="{8ABBFCD8-32FB-4934-837E-37D02E97749F}" type="pres">
      <dgm:prSet presAssocID="{AA3518D5-6CBD-4308-97EB-60384B9E9CE7}" presName="dummy" presStyleCnt="0"/>
      <dgm:spPr/>
    </dgm:pt>
    <dgm:pt modelId="{FC93F1D9-21FC-460E-9DB9-B81026690089}" type="pres">
      <dgm:prSet presAssocID="{AA3518D5-6CBD-4308-97EB-60384B9E9CE7}" presName="node" presStyleLbl="revTx" presStyleIdx="0" presStyleCnt="4" custRadScaleRad="99571" custRadScaleInc="16888">
        <dgm:presLayoutVars>
          <dgm:bulletEnabled val="1"/>
        </dgm:presLayoutVars>
      </dgm:prSet>
      <dgm:spPr/>
    </dgm:pt>
    <dgm:pt modelId="{B4FB95CB-64AD-4216-BB76-A854D7071028}" type="pres">
      <dgm:prSet presAssocID="{7E1877A3-3A5C-4226-AE9E-52FFEE0D57D8}" presName="sibTrans" presStyleLbl="node1" presStyleIdx="0" presStyleCnt="4" custLinFactNeighborX="12829" custLinFactNeighborY="-2663"/>
      <dgm:spPr/>
    </dgm:pt>
    <dgm:pt modelId="{65AE5BC1-73AE-4848-BB8B-D60FCECB1D02}" type="pres">
      <dgm:prSet presAssocID="{88CF7DEB-2BDF-4046-936D-BB37E1B0E92A}" presName="dummy" presStyleCnt="0"/>
      <dgm:spPr/>
    </dgm:pt>
    <dgm:pt modelId="{88170A71-583C-4B47-948B-37AC47421890}" type="pres">
      <dgm:prSet presAssocID="{88CF7DEB-2BDF-4046-936D-BB37E1B0E92A}" presName="node" presStyleLbl="revTx" presStyleIdx="1" presStyleCnt="4" custScaleY="102572" custRadScaleRad="92253" custRadScaleInc="-36181">
        <dgm:presLayoutVars>
          <dgm:bulletEnabled val="1"/>
        </dgm:presLayoutVars>
      </dgm:prSet>
      <dgm:spPr/>
    </dgm:pt>
    <dgm:pt modelId="{153DF399-E0E4-41A9-8F8E-66F27182BFA9}" type="pres">
      <dgm:prSet presAssocID="{46FCAAD5-DE0B-4887-BD9C-026C6F555840}" presName="sibTrans" presStyleLbl="node1" presStyleIdx="1" presStyleCnt="4" custLinFactNeighborX="411" custLinFactNeighborY="2807"/>
      <dgm:spPr/>
    </dgm:pt>
    <dgm:pt modelId="{E4B01E30-E619-4CB2-BDA3-C757C5322169}" type="pres">
      <dgm:prSet presAssocID="{D501975D-0780-4092-B3CD-BD0289214AE4}" presName="dummy" presStyleCnt="0"/>
      <dgm:spPr/>
    </dgm:pt>
    <dgm:pt modelId="{35F13BF0-52C2-4EC9-8255-59E1E0A93BBD}" type="pres">
      <dgm:prSet presAssocID="{D501975D-0780-4092-B3CD-BD0289214AE4}" presName="node" presStyleLbl="revTx" presStyleIdx="2" presStyleCnt="4" custScaleX="103349" custScaleY="115946" custRadScaleRad="83094" custRadScaleInc="18009">
        <dgm:presLayoutVars>
          <dgm:bulletEnabled val="1"/>
        </dgm:presLayoutVars>
      </dgm:prSet>
      <dgm:spPr/>
    </dgm:pt>
    <dgm:pt modelId="{9A9453F2-410F-42BB-BFD4-B8A64C6512F3}" type="pres">
      <dgm:prSet presAssocID="{EDE4EF19-2700-42CA-BFC1-027E3E28DC00}" presName="sibTrans" presStyleLbl="node1" presStyleIdx="2" presStyleCnt="4" custLinFactNeighborX="-11355" custLinFactNeighborY="49"/>
      <dgm:spPr/>
    </dgm:pt>
    <dgm:pt modelId="{44EB2903-C7FC-4493-9FF5-529E24DF3E9F}" type="pres">
      <dgm:prSet presAssocID="{A98B52F1-5085-48AF-A62B-E9D218A8124A}" presName="dummy" presStyleCnt="0"/>
      <dgm:spPr/>
    </dgm:pt>
    <dgm:pt modelId="{9397B01F-791E-4246-8355-DECB7D1F7374}" type="pres">
      <dgm:prSet presAssocID="{A98B52F1-5085-48AF-A62B-E9D218A8124A}" presName="node" presStyleLbl="revTx" presStyleIdx="3" presStyleCnt="4" custRadScaleRad="93885" custRadScaleInc="-15202">
        <dgm:presLayoutVars>
          <dgm:bulletEnabled val="1"/>
        </dgm:presLayoutVars>
      </dgm:prSet>
      <dgm:spPr/>
    </dgm:pt>
    <dgm:pt modelId="{F1FC00E7-9111-4EBB-88A2-EC63F8671458}" type="pres">
      <dgm:prSet presAssocID="{3618D335-75EF-4A18-A491-C90DE587F0B0}" presName="sibTrans" presStyleLbl="node1" presStyleIdx="3" presStyleCnt="4" custLinFactNeighborX="625" custLinFactNeighborY="-7678"/>
      <dgm:spPr/>
    </dgm:pt>
  </dgm:ptLst>
  <dgm:cxnLst>
    <dgm:cxn modelId="{E36C6E68-1BE1-4ACB-B03E-0408F5A987B4}" type="presOf" srcId="{46FCAAD5-DE0B-4887-BD9C-026C6F555840}" destId="{153DF399-E0E4-41A9-8F8E-66F27182BFA9}" srcOrd="0" destOrd="0" presId="urn:microsoft.com/office/officeart/2005/8/layout/cycle1"/>
    <dgm:cxn modelId="{BED9A8E5-D0F1-411E-9595-9A850013A9A4}" type="presOf" srcId="{3618D335-75EF-4A18-A491-C90DE587F0B0}" destId="{F1FC00E7-9111-4EBB-88A2-EC63F8671458}" srcOrd="0" destOrd="0" presId="urn:microsoft.com/office/officeart/2005/8/layout/cycle1"/>
    <dgm:cxn modelId="{0DD89259-5ED7-4C57-BBF6-7558D52BF920}" type="presOf" srcId="{A98B52F1-5085-48AF-A62B-E9D218A8124A}" destId="{9397B01F-791E-4246-8355-DECB7D1F7374}" srcOrd="0" destOrd="0" presId="urn:microsoft.com/office/officeart/2005/8/layout/cycle1"/>
    <dgm:cxn modelId="{8759E144-27CD-4947-882C-7FF2FD25C59A}" type="presOf" srcId="{832342C1-A5E5-4AC6-8423-6701ECB96E36}" destId="{6D239378-B1B7-4C60-93A9-84DE0573B127}" srcOrd="0" destOrd="0" presId="urn:microsoft.com/office/officeart/2005/8/layout/cycle1"/>
    <dgm:cxn modelId="{206FA5C8-B29B-448E-B333-D3EA8CACA97D}" type="presOf" srcId="{AA3518D5-6CBD-4308-97EB-60384B9E9CE7}" destId="{FC93F1D9-21FC-460E-9DB9-B81026690089}" srcOrd="0" destOrd="0" presId="urn:microsoft.com/office/officeart/2005/8/layout/cycle1"/>
    <dgm:cxn modelId="{CCD052ED-F327-4ED6-B8A1-545185C6AE82}" srcId="{832342C1-A5E5-4AC6-8423-6701ECB96E36}" destId="{D501975D-0780-4092-B3CD-BD0289214AE4}" srcOrd="2" destOrd="0" parTransId="{4C0BC4FC-7F57-4499-B2E9-EF641672C98F}" sibTransId="{EDE4EF19-2700-42CA-BFC1-027E3E28DC00}"/>
    <dgm:cxn modelId="{E704BEA2-BDC3-43D9-9ABE-EC936E73F501}" srcId="{832342C1-A5E5-4AC6-8423-6701ECB96E36}" destId="{AA3518D5-6CBD-4308-97EB-60384B9E9CE7}" srcOrd="0" destOrd="0" parTransId="{A2FED010-D4AB-40BA-9BCB-3E5409017D65}" sibTransId="{7E1877A3-3A5C-4226-AE9E-52FFEE0D57D8}"/>
    <dgm:cxn modelId="{E94A43FE-B08A-4579-9E40-76DA1D8E1AB5}" type="presOf" srcId="{D501975D-0780-4092-B3CD-BD0289214AE4}" destId="{35F13BF0-52C2-4EC9-8255-59E1E0A93BBD}" srcOrd="0" destOrd="0" presId="urn:microsoft.com/office/officeart/2005/8/layout/cycle1"/>
    <dgm:cxn modelId="{C46AE26A-56C7-437D-B1A2-071096B9B8EC}" srcId="{832342C1-A5E5-4AC6-8423-6701ECB96E36}" destId="{88CF7DEB-2BDF-4046-936D-BB37E1B0E92A}" srcOrd="1" destOrd="0" parTransId="{2F9EEF9D-1FA1-45A9-BD9B-F12BDF3AFF2E}" sibTransId="{46FCAAD5-DE0B-4887-BD9C-026C6F555840}"/>
    <dgm:cxn modelId="{6D5D7D71-B002-453B-A887-7EB10D0F6208}" type="presOf" srcId="{EDE4EF19-2700-42CA-BFC1-027E3E28DC00}" destId="{9A9453F2-410F-42BB-BFD4-B8A64C6512F3}" srcOrd="0" destOrd="0" presId="urn:microsoft.com/office/officeart/2005/8/layout/cycle1"/>
    <dgm:cxn modelId="{4932C073-AC22-462F-9F3D-1A54719AC766}" srcId="{832342C1-A5E5-4AC6-8423-6701ECB96E36}" destId="{A98B52F1-5085-48AF-A62B-E9D218A8124A}" srcOrd="3" destOrd="0" parTransId="{15B510D3-D7F8-4B0A-B7CA-02C2640782D2}" sibTransId="{3618D335-75EF-4A18-A491-C90DE587F0B0}"/>
    <dgm:cxn modelId="{F544A954-718B-49F5-9E11-3ACEB5413499}" type="presOf" srcId="{7E1877A3-3A5C-4226-AE9E-52FFEE0D57D8}" destId="{B4FB95CB-64AD-4216-BB76-A854D7071028}" srcOrd="0" destOrd="0" presId="urn:microsoft.com/office/officeart/2005/8/layout/cycle1"/>
    <dgm:cxn modelId="{8DADBC2F-9BF6-4AC9-B1B2-8CCC77CEC422}" type="presOf" srcId="{88CF7DEB-2BDF-4046-936D-BB37E1B0E92A}" destId="{88170A71-583C-4B47-948B-37AC47421890}" srcOrd="0" destOrd="0" presId="urn:microsoft.com/office/officeart/2005/8/layout/cycle1"/>
    <dgm:cxn modelId="{EBD22595-D875-4E22-8809-0DD424188EDF}" type="presParOf" srcId="{6D239378-B1B7-4C60-93A9-84DE0573B127}" destId="{8ABBFCD8-32FB-4934-837E-37D02E97749F}" srcOrd="0" destOrd="0" presId="urn:microsoft.com/office/officeart/2005/8/layout/cycle1"/>
    <dgm:cxn modelId="{B3709144-666D-4ED7-B39A-CF012E48C3D1}" type="presParOf" srcId="{6D239378-B1B7-4C60-93A9-84DE0573B127}" destId="{FC93F1D9-21FC-460E-9DB9-B81026690089}" srcOrd="1" destOrd="0" presId="urn:microsoft.com/office/officeart/2005/8/layout/cycle1"/>
    <dgm:cxn modelId="{49B050C6-E61E-4AAF-9AFD-DE87F33A3835}" type="presParOf" srcId="{6D239378-B1B7-4C60-93A9-84DE0573B127}" destId="{B4FB95CB-64AD-4216-BB76-A854D7071028}" srcOrd="2" destOrd="0" presId="urn:microsoft.com/office/officeart/2005/8/layout/cycle1"/>
    <dgm:cxn modelId="{EEE55534-EE1D-461E-8AA5-684381A55512}" type="presParOf" srcId="{6D239378-B1B7-4C60-93A9-84DE0573B127}" destId="{65AE5BC1-73AE-4848-BB8B-D60FCECB1D02}" srcOrd="3" destOrd="0" presId="urn:microsoft.com/office/officeart/2005/8/layout/cycle1"/>
    <dgm:cxn modelId="{915ACA88-F888-4602-9873-83AECF043D5D}" type="presParOf" srcId="{6D239378-B1B7-4C60-93A9-84DE0573B127}" destId="{88170A71-583C-4B47-948B-37AC47421890}" srcOrd="4" destOrd="0" presId="urn:microsoft.com/office/officeart/2005/8/layout/cycle1"/>
    <dgm:cxn modelId="{6EE5F025-8157-413B-B33A-9AC108AA1EBF}" type="presParOf" srcId="{6D239378-B1B7-4C60-93A9-84DE0573B127}" destId="{153DF399-E0E4-41A9-8F8E-66F27182BFA9}" srcOrd="5" destOrd="0" presId="urn:microsoft.com/office/officeart/2005/8/layout/cycle1"/>
    <dgm:cxn modelId="{D8150B35-6CFB-4641-96B7-5112D8144A14}" type="presParOf" srcId="{6D239378-B1B7-4C60-93A9-84DE0573B127}" destId="{E4B01E30-E619-4CB2-BDA3-C757C5322169}" srcOrd="6" destOrd="0" presId="urn:microsoft.com/office/officeart/2005/8/layout/cycle1"/>
    <dgm:cxn modelId="{FAB967D0-D5B9-4139-8A16-8E3BF6C75A14}" type="presParOf" srcId="{6D239378-B1B7-4C60-93A9-84DE0573B127}" destId="{35F13BF0-52C2-4EC9-8255-59E1E0A93BBD}" srcOrd="7" destOrd="0" presId="urn:microsoft.com/office/officeart/2005/8/layout/cycle1"/>
    <dgm:cxn modelId="{3CACD3EA-D01D-480B-9733-5B95EF011828}" type="presParOf" srcId="{6D239378-B1B7-4C60-93A9-84DE0573B127}" destId="{9A9453F2-410F-42BB-BFD4-B8A64C6512F3}" srcOrd="8" destOrd="0" presId="urn:microsoft.com/office/officeart/2005/8/layout/cycle1"/>
    <dgm:cxn modelId="{B2652729-E09F-4BF0-9D9B-B9D180375627}" type="presParOf" srcId="{6D239378-B1B7-4C60-93A9-84DE0573B127}" destId="{44EB2903-C7FC-4493-9FF5-529E24DF3E9F}" srcOrd="9" destOrd="0" presId="urn:microsoft.com/office/officeart/2005/8/layout/cycle1"/>
    <dgm:cxn modelId="{E144D149-69B1-4389-B28F-7DA09C64579D}" type="presParOf" srcId="{6D239378-B1B7-4C60-93A9-84DE0573B127}" destId="{9397B01F-791E-4246-8355-DECB7D1F7374}" srcOrd="10" destOrd="0" presId="urn:microsoft.com/office/officeart/2005/8/layout/cycle1"/>
    <dgm:cxn modelId="{9ED2CBB6-DB79-4B7C-925E-3CF15C32713F}" type="presParOf" srcId="{6D239378-B1B7-4C60-93A9-84DE0573B127}" destId="{F1FC00E7-9111-4EBB-88A2-EC63F867145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CAAFE-BE3B-445F-A60F-C000B20A952E}">
      <dsp:nvSpPr>
        <dsp:cNvPr id="0" name=""/>
        <dsp:cNvSpPr/>
      </dsp:nvSpPr>
      <dsp:spPr>
        <a:xfrm>
          <a:off x="0" y="0"/>
          <a:ext cx="6827520" cy="899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1: Identifying a problem, forming a team and writing an aim statement </a:t>
          </a:r>
        </a:p>
      </dsp:txBody>
      <dsp:txXfrm>
        <a:off x="26350" y="26350"/>
        <a:ext cx="5780686" cy="846968"/>
      </dsp:txXfrm>
    </dsp:sp>
    <dsp:sp modelId="{3537F27F-6422-4FD1-A94C-5B149F47F54B}">
      <dsp:nvSpPr>
        <dsp:cNvPr id="0" name=""/>
        <dsp:cNvSpPr/>
      </dsp:nvSpPr>
      <dsp:spPr>
        <a:xfrm>
          <a:off x="571804" y="1063244"/>
          <a:ext cx="6827520" cy="899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2: Analyzing the problem and measuring quality of care </a:t>
          </a:r>
        </a:p>
      </dsp:txBody>
      <dsp:txXfrm>
        <a:off x="598154" y="1089594"/>
        <a:ext cx="5618231" cy="846968"/>
      </dsp:txXfrm>
    </dsp:sp>
    <dsp:sp modelId="{5CDB6BD3-F7D9-45E1-BE34-456C35BE3030}">
      <dsp:nvSpPr>
        <dsp:cNvPr id="0" name=""/>
        <dsp:cNvSpPr/>
      </dsp:nvSpPr>
      <dsp:spPr>
        <a:xfrm>
          <a:off x="1135075" y="2126488"/>
          <a:ext cx="6827520" cy="899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3: Developing and testing changes </a:t>
          </a:r>
        </a:p>
      </dsp:txBody>
      <dsp:txXfrm>
        <a:off x="1161425" y="2152838"/>
        <a:ext cx="5626765" cy="846968"/>
      </dsp:txXfrm>
    </dsp:sp>
    <dsp:sp modelId="{C1E87C8A-CCFD-453B-B701-5D2BCBC8C45B}">
      <dsp:nvSpPr>
        <dsp:cNvPr id="0" name=""/>
        <dsp:cNvSpPr/>
      </dsp:nvSpPr>
      <dsp:spPr>
        <a:xfrm>
          <a:off x="1706879" y="3189732"/>
          <a:ext cx="6827520" cy="8996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 4: Sustaining improvement</a:t>
          </a:r>
        </a:p>
      </dsp:txBody>
      <dsp:txXfrm>
        <a:off x="1733229" y="3216082"/>
        <a:ext cx="5618231" cy="846968"/>
      </dsp:txXfrm>
    </dsp:sp>
    <dsp:sp modelId="{2580CEE3-B5C7-49E1-B66F-6862490C4708}">
      <dsp:nvSpPr>
        <dsp:cNvPr id="0" name=""/>
        <dsp:cNvSpPr/>
      </dsp:nvSpPr>
      <dsp:spPr>
        <a:xfrm>
          <a:off x="6242735" y="689063"/>
          <a:ext cx="584784" cy="5847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74311" y="689063"/>
        <a:ext cx="321632" cy="440050"/>
      </dsp:txXfrm>
    </dsp:sp>
    <dsp:sp modelId="{12C1A011-7FF5-44C6-B1F2-596B9B97B81B}">
      <dsp:nvSpPr>
        <dsp:cNvPr id="0" name=""/>
        <dsp:cNvSpPr/>
      </dsp:nvSpPr>
      <dsp:spPr>
        <a:xfrm>
          <a:off x="6814540" y="1752307"/>
          <a:ext cx="584784" cy="5847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946116" y="1752307"/>
        <a:ext cx="321632" cy="440050"/>
      </dsp:txXfrm>
    </dsp:sp>
    <dsp:sp modelId="{502176DB-5CAF-4A30-A101-AB21B83ADCB2}">
      <dsp:nvSpPr>
        <dsp:cNvPr id="0" name=""/>
        <dsp:cNvSpPr/>
      </dsp:nvSpPr>
      <dsp:spPr>
        <a:xfrm>
          <a:off x="7377811" y="2815551"/>
          <a:ext cx="584784" cy="58478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509387" y="2815551"/>
        <a:ext cx="321632" cy="440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0D095-185F-4E57-9494-749E0B1C7D33}">
      <dsp:nvSpPr>
        <dsp:cNvPr id="0" name=""/>
        <dsp:cNvSpPr/>
      </dsp:nvSpPr>
      <dsp:spPr>
        <a:xfrm>
          <a:off x="2109348" y="1029479"/>
          <a:ext cx="1258253" cy="1258253"/>
        </a:xfrm>
        <a:prstGeom prst="gear9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Improve availability of </a:t>
          </a:r>
          <a:r>
            <a:rPr lang="en-US" sz="1200" kern="1200" dirty="0" err="1"/>
            <a:t>partograms</a:t>
          </a:r>
          <a:endParaRPr lang="en-US" sz="1200" kern="1200" dirty="0"/>
        </a:p>
      </dsp:txBody>
      <dsp:txXfrm>
        <a:off x="2362313" y="1324219"/>
        <a:ext cx="752323" cy="646768"/>
      </dsp:txXfrm>
    </dsp:sp>
    <dsp:sp modelId="{6E02E1FD-3F2E-46DC-A67D-297DBC84936E}">
      <dsp:nvSpPr>
        <dsp:cNvPr id="0" name=""/>
        <dsp:cNvSpPr/>
      </dsp:nvSpPr>
      <dsp:spPr>
        <a:xfrm>
          <a:off x="902278" y="525780"/>
          <a:ext cx="1470069" cy="1327681"/>
        </a:xfrm>
        <a:prstGeom prst="gear6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Improve completeness and accuracy of partograps</a:t>
          </a:r>
        </a:p>
      </dsp:txBody>
      <dsp:txXfrm>
        <a:off x="1257223" y="862048"/>
        <a:ext cx="760179" cy="655145"/>
      </dsp:txXfrm>
    </dsp:sp>
    <dsp:sp modelId="{80A2A5D3-D4B3-4CEC-A13A-658A54AE220A}">
      <dsp:nvSpPr>
        <dsp:cNvPr id="0" name=""/>
        <dsp:cNvSpPr/>
      </dsp:nvSpPr>
      <dsp:spPr>
        <a:xfrm rot="20700000">
          <a:off x="1692311" y="100753"/>
          <a:ext cx="896604" cy="896604"/>
        </a:xfrm>
        <a:prstGeom prst="gear6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Other processes</a:t>
          </a:r>
        </a:p>
      </dsp:txBody>
      <dsp:txXfrm rot="-20700000">
        <a:off x="1888963" y="297405"/>
        <a:ext cx="503301" cy="503301"/>
      </dsp:txXfrm>
    </dsp:sp>
    <dsp:sp modelId="{242B12EB-E2DA-4B45-BC31-7B7F9BBD2F38}">
      <dsp:nvSpPr>
        <dsp:cNvPr id="0" name=""/>
        <dsp:cNvSpPr/>
      </dsp:nvSpPr>
      <dsp:spPr>
        <a:xfrm>
          <a:off x="2055855" y="1096022"/>
          <a:ext cx="1610564" cy="1610564"/>
        </a:xfrm>
        <a:prstGeom prst="circularArrow">
          <a:avLst>
            <a:gd name="adj1" fmla="val 4688"/>
            <a:gd name="adj2" fmla="val 299029"/>
            <a:gd name="adj3" fmla="val 2441747"/>
            <a:gd name="adj4" fmla="val 16032080"/>
            <a:gd name="adj5" fmla="val 5469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DB0EF61F-67EA-4E7E-97C4-610E87C3E106}">
      <dsp:nvSpPr>
        <dsp:cNvPr id="0" name=""/>
        <dsp:cNvSpPr/>
      </dsp:nvSpPr>
      <dsp:spPr>
        <a:xfrm>
          <a:off x="730824" y="445255"/>
          <a:ext cx="1170175" cy="11701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4E99D2F3-0625-4C50-9A01-048D092F4F8A}">
      <dsp:nvSpPr>
        <dsp:cNvPr id="0" name=""/>
        <dsp:cNvSpPr/>
      </dsp:nvSpPr>
      <dsp:spPr>
        <a:xfrm>
          <a:off x="1484917" y="-87454"/>
          <a:ext cx="1261684" cy="12616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3F1D9-21FC-460E-9DB9-B81026690089}">
      <dsp:nvSpPr>
        <dsp:cNvPr id="0" name=""/>
        <dsp:cNvSpPr/>
      </dsp:nvSpPr>
      <dsp:spPr>
        <a:xfrm>
          <a:off x="5230635" y="263005"/>
          <a:ext cx="1942207" cy="194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Test the solution;</a:t>
          </a:r>
        </a:p>
      </dsp:txBody>
      <dsp:txXfrm>
        <a:off x="5230635" y="263005"/>
        <a:ext cx="1942207" cy="1942207"/>
      </dsp:txXfrm>
    </dsp:sp>
    <dsp:sp modelId="{B4FB95CB-64AD-4216-BB76-A854D7071028}">
      <dsp:nvSpPr>
        <dsp:cNvPr id="0" name=""/>
        <dsp:cNvSpPr/>
      </dsp:nvSpPr>
      <dsp:spPr>
        <a:xfrm>
          <a:off x="2310233" y="-697611"/>
          <a:ext cx="5488927" cy="5488927"/>
        </a:xfrm>
        <a:prstGeom prst="circularArrow">
          <a:avLst>
            <a:gd name="adj1" fmla="val 6900"/>
            <a:gd name="adj2" fmla="val 465180"/>
            <a:gd name="adj3" fmla="val 652448"/>
            <a:gd name="adj4" fmla="val 17955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70A71-583C-4B47-948B-37AC47421890}">
      <dsp:nvSpPr>
        <dsp:cNvPr id="0" name=""/>
        <dsp:cNvSpPr/>
      </dsp:nvSpPr>
      <dsp:spPr>
        <a:xfrm>
          <a:off x="5230631" y="2938575"/>
          <a:ext cx="1942207" cy="199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Study:</a:t>
          </a:r>
          <a:endParaRPr kumimoji="0" lang="en-US" sz="20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Review performance. Look for evidence that the change worked</a:t>
          </a:r>
        </a:p>
      </dsp:txBody>
      <dsp:txXfrm>
        <a:off x="5230631" y="2938575"/>
        <a:ext cx="1942207" cy="1992160"/>
      </dsp:txXfrm>
    </dsp:sp>
    <dsp:sp modelId="{153DF399-E0E4-41A9-8F8E-66F27182BFA9}">
      <dsp:nvSpPr>
        <dsp:cNvPr id="0" name=""/>
        <dsp:cNvSpPr/>
      </dsp:nvSpPr>
      <dsp:spPr>
        <a:xfrm>
          <a:off x="2060651" y="-160392"/>
          <a:ext cx="5488927" cy="5488927"/>
        </a:xfrm>
        <a:prstGeom prst="circularArrow">
          <a:avLst>
            <a:gd name="adj1" fmla="val 6900"/>
            <a:gd name="adj2" fmla="val 465180"/>
            <a:gd name="adj3" fmla="val 6222233"/>
            <a:gd name="adj4" fmla="val 473595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13BF0-52C2-4EC9-8255-59E1E0A93BBD}">
      <dsp:nvSpPr>
        <dsp:cNvPr id="0" name=""/>
        <dsp:cNvSpPr/>
      </dsp:nvSpPr>
      <dsp:spPr>
        <a:xfrm>
          <a:off x="1921461" y="2836279"/>
          <a:ext cx="2007251" cy="225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Discard solution, Modify solution, Develop new solution;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Implement successful solution</a:t>
          </a:r>
        </a:p>
      </dsp:txBody>
      <dsp:txXfrm>
        <a:off x="1921461" y="2836279"/>
        <a:ext cx="2007251" cy="2251911"/>
      </dsp:txXfrm>
    </dsp:sp>
    <dsp:sp modelId="{9A9453F2-410F-42BB-BFD4-B8A64C6512F3}">
      <dsp:nvSpPr>
        <dsp:cNvPr id="0" name=""/>
        <dsp:cNvSpPr/>
      </dsp:nvSpPr>
      <dsp:spPr>
        <a:xfrm>
          <a:off x="1181407" y="-991855"/>
          <a:ext cx="5488927" cy="5488927"/>
        </a:xfrm>
        <a:prstGeom prst="circularArrow">
          <a:avLst>
            <a:gd name="adj1" fmla="val 6900"/>
            <a:gd name="adj2" fmla="val 465180"/>
            <a:gd name="adj3" fmla="val 9553861"/>
            <a:gd name="adj4" fmla="val 9135771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7B01F-791E-4246-8355-DECB7D1F7374}">
      <dsp:nvSpPr>
        <dsp:cNvPr id="0" name=""/>
        <dsp:cNvSpPr/>
      </dsp:nvSpPr>
      <dsp:spPr>
        <a:xfrm>
          <a:off x="1780609" y="333420"/>
          <a:ext cx="1942207" cy="194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Plan: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Make a plan of action;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Communicate change</a:t>
          </a:r>
        </a:p>
      </dsp:txBody>
      <dsp:txXfrm>
        <a:off x="1780609" y="333420"/>
        <a:ext cx="1942207" cy="1942207"/>
      </dsp:txXfrm>
    </dsp:sp>
    <dsp:sp modelId="{F1FC00E7-9111-4EBB-88A2-EC63F8671458}">
      <dsp:nvSpPr>
        <dsp:cNvPr id="0" name=""/>
        <dsp:cNvSpPr/>
      </dsp:nvSpPr>
      <dsp:spPr>
        <a:xfrm>
          <a:off x="1913218" y="-364179"/>
          <a:ext cx="5488927" cy="5488927"/>
        </a:xfrm>
        <a:prstGeom prst="circularArrow">
          <a:avLst>
            <a:gd name="adj1" fmla="val 6900"/>
            <a:gd name="adj2" fmla="val 465180"/>
            <a:gd name="adj3" fmla="val 16639595"/>
            <a:gd name="adj4" fmla="val 1483833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3F1D9-21FC-460E-9DB9-B81026690089}">
      <dsp:nvSpPr>
        <dsp:cNvPr id="0" name=""/>
        <dsp:cNvSpPr/>
      </dsp:nvSpPr>
      <dsp:spPr>
        <a:xfrm>
          <a:off x="5230635" y="263005"/>
          <a:ext cx="1942207" cy="194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Do: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Test all of the next week day shift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;</a:t>
          </a:r>
        </a:p>
      </dsp:txBody>
      <dsp:txXfrm>
        <a:off x="5230635" y="263005"/>
        <a:ext cx="1942207" cy="1942207"/>
      </dsp:txXfrm>
    </dsp:sp>
    <dsp:sp modelId="{B4FB95CB-64AD-4216-BB76-A854D7071028}">
      <dsp:nvSpPr>
        <dsp:cNvPr id="0" name=""/>
        <dsp:cNvSpPr/>
      </dsp:nvSpPr>
      <dsp:spPr>
        <a:xfrm>
          <a:off x="2310233" y="-697611"/>
          <a:ext cx="5488927" cy="5488927"/>
        </a:xfrm>
        <a:prstGeom prst="circularArrow">
          <a:avLst>
            <a:gd name="adj1" fmla="val 6900"/>
            <a:gd name="adj2" fmla="val 465180"/>
            <a:gd name="adj3" fmla="val 652448"/>
            <a:gd name="adj4" fmla="val 17955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70A71-583C-4B47-948B-37AC47421890}">
      <dsp:nvSpPr>
        <dsp:cNvPr id="0" name=""/>
        <dsp:cNvSpPr/>
      </dsp:nvSpPr>
      <dsp:spPr>
        <a:xfrm>
          <a:off x="5230631" y="2938575"/>
          <a:ext cx="1942207" cy="199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Study: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was the </a:t>
          </a:r>
          <a:r>
            <a:rPr kumimoji="0" lang="en-US" sz="2000" b="0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partogram</a:t>
          </a: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 available for all patients seen on the day shift?</a:t>
          </a:r>
        </a:p>
      </dsp:txBody>
      <dsp:txXfrm>
        <a:off x="5230631" y="2938575"/>
        <a:ext cx="1942207" cy="1992160"/>
      </dsp:txXfrm>
    </dsp:sp>
    <dsp:sp modelId="{153DF399-E0E4-41A9-8F8E-66F27182BFA9}">
      <dsp:nvSpPr>
        <dsp:cNvPr id="0" name=""/>
        <dsp:cNvSpPr/>
      </dsp:nvSpPr>
      <dsp:spPr>
        <a:xfrm>
          <a:off x="2060651" y="-160392"/>
          <a:ext cx="5488927" cy="5488927"/>
        </a:xfrm>
        <a:prstGeom prst="circularArrow">
          <a:avLst>
            <a:gd name="adj1" fmla="val 6900"/>
            <a:gd name="adj2" fmla="val 465180"/>
            <a:gd name="adj3" fmla="val 6222233"/>
            <a:gd name="adj4" fmla="val 473595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13BF0-52C2-4EC9-8255-59E1E0A93BBD}">
      <dsp:nvSpPr>
        <dsp:cNvPr id="0" name=""/>
        <dsp:cNvSpPr/>
      </dsp:nvSpPr>
      <dsp:spPr>
        <a:xfrm>
          <a:off x="1921461" y="2836279"/>
          <a:ext cx="2007251" cy="2251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Try stapling to be done by staff on duty</a:t>
          </a:r>
        </a:p>
      </dsp:txBody>
      <dsp:txXfrm>
        <a:off x="1921461" y="2836279"/>
        <a:ext cx="2007251" cy="2251911"/>
      </dsp:txXfrm>
    </dsp:sp>
    <dsp:sp modelId="{9A9453F2-410F-42BB-BFD4-B8A64C6512F3}">
      <dsp:nvSpPr>
        <dsp:cNvPr id="0" name=""/>
        <dsp:cNvSpPr/>
      </dsp:nvSpPr>
      <dsp:spPr>
        <a:xfrm>
          <a:off x="1181407" y="-991855"/>
          <a:ext cx="5488927" cy="5488927"/>
        </a:xfrm>
        <a:prstGeom prst="circularArrow">
          <a:avLst>
            <a:gd name="adj1" fmla="val 6900"/>
            <a:gd name="adj2" fmla="val 465180"/>
            <a:gd name="adj3" fmla="val 9553861"/>
            <a:gd name="adj4" fmla="val 9135771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7B01F-791E-4246-8355-DECB7D1F7374}">
      <dsp:nvSpPr>
        <dsp:cNvPr id="0" name=""/>
        <dsp:cNvSpPr/>
      </dsp:nvSpPr>
      <dsp:spPr>
        <a:xfrm>
          <a:off x="1780609" y="333420"/>
          <a:ext cx="1942207" cy="194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Plan:</a:t>
          </a: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0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rPr>
            <a:t>in charge to do the stapling</a:t>
          </a:r>
        </a:p>
      </dsp:txBody>
      <dsp:txXfrm>
        <a:off x="1780609" y="333420"/>
        <a:ext cx="1942207" cy="1942207"/>
      </dsp:txXfrm>
    </dsp:sp>
    <dsp:sp modelId="{F1FC00E7-9111-4EBB-88A2-EC63F8671458}">
      <dsp:nvSpPr>
        <dsp:cNvPr id="0" name=""/>
        <dsp:cNvSpPr/>
      </dsp:nvSpPr>
      <dsp:spPr>
        <a:xfrm>
          <a:off x="1913218" y="-364179"/>
          <a:ext cx="5488927" cy="5488927"/>
        </a:xfrm>
        <a:prstGeom prst="circularArrow">
          <a:avLst>
            <a:gd name="adj1" fmla="val 6900"/>
            <a:gd name="adj2" fmla="val 465180"/>
            <a:gd name="adj3" fmla="val 16639595"/>
            <a:gd name="adj4" fmla="val 14838339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0.53333</cdr:x>
      <cdr:y>0.62121</cdr:y>
    </cdr:from>
    <cdr:to>
      <cdr:x>0.59223</cdr:x>
      <cdr:y>0.62195</cdr:y>
    </cdr:to>
    <cdr:cxnSp macro="">
      <cdr:nvCxnSpPr>
        <cdr:cNvPr id="8" name="Straight Arrow Connector 7"/>
        <cdr:cNvCxnSpPr/>
      </cdr:nvCxnSpPr>
      <cdr:spPr bwMode="auto">
        <a:xfrm xmlns:a="http://schemas.openxmlformats.org/drawingml/2006/main" flipV="1">
          <a:off x="4876800" y="3881569"/>
          <a:ext cx="538551" cy="463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triangle"/>
          <a:tailEnd type="triangle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0.71845</cdr:x>
      <cdr:y>0.60606</cdr:y>
    </cdr:from>
    <cdr:to>
      <cdr:x>0.79612</cdr:x>
      <cdr:y>0.60606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>
          <a:off x="5638800" y="3048000"/>
          <a:ext cx="609600" cy="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triangle"/>
          <a:tailEnd type="triangle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C222-EE2E-F54B-83F3-C0B65159C2A9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C159-CE2E-D343-959A-4F0742F7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0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BB92-E23D-5A40-9D94-B466F1DBC1F9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2864-7404-E24D-BF79-FF72A2299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02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reduce mm by half in 5 years. we need to create teams at communities and facilities to continuously test and implement changes in the way they operate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</a:t>
            </a:r>
            <a:r>
              <a:rPr lang="en-US" baseline="0" dirty="0"/>
              <a:t> root causes addressed. Several cycles of testing. Each naturally leading to the next. this needs to become the way of doing </a:t>
            </a:r>
            <a:r>
              <a:rPr lang="en-US" baseline="0" dirty="0" err="1"/>
              <a:t>work.support</a:t>
            </a:r>
            <a:r>
              <a:rPr lang="en-US" baseline="0" dirty="0"/>
              <a:t> sites to form teams that constantly test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9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38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1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1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process of coming</a:t>
            </a:r>
            <a:r>
              <a:rPr lang="en-US" baseline="0" dirty="0"/>
              <a:t> up with changes: one root cause at a time, QI team may brainstorm, pick ideas from a change package, etc. They agree on one change which they think will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team needed to figure out how to fix this problem</a:t>
            </a:r>
          </a:p>
          <a:p>
            <a:r>
              <a:rPr lang="en-US" dirty="0"/>
              <a:t>They had different ideas about who should make sure that the copies were close and attached to the sheet</a:t>
            </a:r>
          </a:p>
          <a:p>
            <a:endParaRPr lang="en-US" dirty="0"/>
          </a:p>
          <a:p>
            <a:r>
              <a:rPr lang="en-US" dirty="0"/>
              <a:t>They used PDSA cycles to learn which idea was most feasible and most effective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778F0-4D31-4140-B13B-B239E4BF780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4213"/>
            <a:ext cx="4667250" cy="35004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1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778F0-4D31-4140-B13B-B239E4BF780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4213"/>
            <a:ext cx="4667250" cy="35004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1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Testing one at a time helps know which chang</a:t>
            </a:r>
            <a:r>
              <a:rPr lang="en-US" baseline="0" dirty="0"/>
              <a:t>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AA8BE-600D-499D-869E-8C00409F14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03411" y="23078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Cover slide header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457200" y="3580205"/>
            <a:ext cx="8229600" cy="9525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6D9584"/>
                </a:solidFill>
              </a:rPr>
              <a:t>Subhead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72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A62C-BB06-47C7-BB66-6C5E420E6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09" y="0"/>
            <a:ext cx="6373091" cy="83127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6957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752600"/>
            <a:ext cx="3695700" cy="4038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B42C-D346-4D7F-8722-FD4A94DC0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765" y="17102"/>
            <a:ext cx="6359236" cy="8141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54F8-FBD3-49B0-97A7-344378EF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4197"/>
            <a:ext cx="8229600" cy="574669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4A487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2216"/>
            <a:ext cx="8229600" cy="2883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idx="10"/>
          </p:nvPr>
        </p:nvSpPr>
        <p:spPr>
          <a:xfrm>
            <a:off x="457200" y="2095056"/>
            <a:ext cx="8229600" cy="69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solidFill>
                  <a:srgbClr val="6D958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subhead styles</a:t>
            </a:r>
          </a:p>
        </p:txBody>
      </p:sp>
    </p:spTree>
    <p:extLst>
      <p:ext uri="{BB962C8B-B14F-4D97-AF65-F5344CB8AC3E}">
        <p14:creationId xmlns:p14="http://schemas.microsoft.com/office/powerpoint/2010/main" val="4929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525"/>
            <a:ext cx="8229600" cy="4387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6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idx="10"/>
          </p:nvPr>
        </p:nvSpPr>
        <p:spPr>
          <a:xfrm>
            <a:off x="457200" y="2084295"/>
            <a:ext cx="822960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rgbClr val="6D958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subhead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2958352"/>
            <a:ext cx="4000500" cy="26931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6300" y="2958352"/>
            <a:ext cx="4000500" cy="26931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84197"/>
            <a:ext cx="8229600" cy="574669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4A487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3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" y="2167666"/>
            <a:ext cx="4025900" cy="33949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60900" y="2167666"/>
            <a:ext cx="4025900" cy="33949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384197"/>
            <a:ext cx="8229600" cy="5746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u="none" strike="noStrike" kern="1200" baseline="0">
                <a:solidFill>
                  <a:srgbClr val="4A4870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5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4864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13A0E1C-5BAD-423F-8B1B-F6A0788BA280}" type="slidenum">
              <a:rPr lang="en-US" sz="1000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1905000"/>
            <a:ext cx="7086600" cy="1143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0386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SAID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399" y="0"/>
            <a:ext cx="3510922" cy="1143000"/>
          </a:xfrm>
          <a:prstGeom prst="rect">
            <a:avLst/>
          </a:prstGeom>
        </p:spPr>
      </p:pic>
      <p:pic>
        <p:nvPicPr>
          <p:cNvPr id="9" name="Picture 8" descr="USAID_ASSIST_en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24600" y="228600"/>
            <a:ext cx="251460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D38F-71B1-4E4B-9A66-912CC4BC5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67892" y="1"/>
            <a:ext cx="6276108" cy="8174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53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765" y="-6927"/>
            <a:ext cx="6359236" cy="824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288B-C8B8-4A63-A244-0A77A9F13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34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C1229-F6E8-42E3-B497-819EC3A8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385762" y="24340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72371" y="3751382"/>
            <a:ext cx="8229600" cy="69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subhead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" y="172718"/>
            <a:ext cx="4645471" cy="11978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59275" y="273002"/>
            <a:ext cx="3915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14-16 February 2017                                                                             Lilongwe,</a:t>
            </a:r>
            <a:r>
              <a:rPr lang="en-US" sz="1600" baseline="0" dirty="0">
                <a:solidFill>
                  <a:schemeClr val="tx1"/>
                </a:solidFill>
              </a:rPr>
              <a:t> Malawi</a:t>
            </a:r>
          </a:p>
        </p:txBody>
      </p:sp>
      <p:sp>
        <p:nvSpPr>
          <p:cNvPr id="5" name="AutoShape 2" descr="Résultat de recherche d'images pour &quot;Every Woman Every Child Logo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Résultat de recherche d'images pour &quot;Every Woman Every Child Logo&quot;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8" y="6168753"/>
            <a:ext cx="2032154" cy="61838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60375" y="1359828"/>
            <a:ext cx="8414684" cy="10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3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rgbClr val="4A4870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Tx/>
        <a:buNone/>
        <a:defRPr sz="3200" kern="1200">
          <a:solidFill>
            <a:srgbClr val="6D9584"/>
          </a:solidFill>
          <a:latin typeface="+mj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6400" y="133608"/>
            <a:ext cx="2710926" cy="69903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03407" y="815490"/>
            <a:ext cx="8414684" cy="10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053" y="6177869"/>
            <a:ext cx="1945399" cy="5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63" r:id="rId3"/>
    <p:sldLayoutId id="2147483675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0" i="0" u="none" strike="noStrike" kern="120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emf"/><Relationship Id="rId26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20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21.e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emf"/><Relationship Id="rId36" Type="http://schemas.microsoft.com/office/2007/relationships/hdphoto" Target="../media/hdphoto1.wdp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9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oleObject" Target="../embeddings/oleObject14.bin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14.emf"/><Relationship Id="rId26" Type="http://schemas.openxmlformats.org/officeDocument/2006/relationships/image" Target="../media/image17.e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21.e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.emf"/><Relationship Id="rId20" Type="http://schemas.openxmlformats.org/officeDocument/2006/relationships/image" Target="../media/image15.emf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23.bin"/><Relationship Id="rId24" Type="http://schemas.openxmlformats.org/officeDocument/2006/relationships/oleObject" Target="../embeddings/oleObject30.bin"/><Relationship Id="rId32" Type="http://schemas.openxmlformats.org/officeDocument/2006/relationships/oleObject" Target="../embeddings/oleObject34.bin"/><Relationship Id="rId37" Type="http://schemas.openxmlformats.org/officeDocument/2006/relationships/oleObject" Target="../embeddings/oleObject36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18.emf"/><Relationship Id="rId36" Type="http://schemas.microsoft.com/office/2007/relationships/hdphoto" Target="../media/hdphoto1.wdp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27.bin"/><Relationship Id="rId31" Type="http://schemas.openxmlformats.org/officeDocument/2006/relationships/image" Target="../media/image19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2.emf"/><Relationship Id="rId22" Type="http://schemas.openxmlformats.org/officeDocument/2006/relationships/image" Target="../media/image16.emf"/><Relationship Id="rId27" Type="http://schemas.openxmlformats.org/officeDocument/2006/relationships/oleObject" Target="../embeddings/oleObject32.bin"/><Relationship Id="rId30" Type="http://schemas.openxmlformats.org/officeDocument/2006/relationships/oleObject" Target="../embeddings/oleObject33.bin"/><Relationship Id="rId35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Developing, testing, and implementing changes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162800" cy="2743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Esther Karamagi (</a:t>
            </a:r>
            <a:r>
              <a:rPr lang="en-US" dirty="0" err="1"/>
              <a:t>MBChB</a:t>
            </a:r>
            <a:r>
              <a:rPr lang="en-US" dirty="0"/>
              <a:t>, MSc)</a:t>
            </a:r>
          </a:p>
          <a:p>
            <a:r>
              <a:rPr lang="en-US" dirty="0"/>
              <a:t>Chief of Party, USAID ASSIST project, Uganda</a:t>
            </a:r>
          </a:p>
          <a:p>
            <a:endParaRPr lang="en-US" dirty="0"/>
          </a:p>
          <a:p>
            <a:r>
              <a:rPr lang="en-US" dirty="0"/>
              <a:t>Sr. Atim Mary </a:t>
            </a:r>
          </a:p>
          <a:p>
            <a:r>
              <a:rPr lang="en-US" dirty="0" err="1"/>
              <a:t>Anaka</a:t>
            </a:r>
            <a:r>
              <a:rPr lang="en-US" dirty="0"/>
              <a:t> hospital, Northern Uganda</a:t>
            </a:r>
          </a:p>
          <a:p>
            <a:endParaRPr lang="en-US" dirty="0"/>
          </a:p>
          <a:p>
            <a:r>
              <a:rPr lang="en-US" dirty="0"/>
              <a:t>	WHO </a:t>
            </a:r>
            <a:r>
              <a:rPr lang="en-US" dirty="0" err="1"/>
              <a:t>QoC</a:t>
            </a:r>
            <a:r>
              <a:rPr lang="en-US" dirty="0"/>
              <a:t> webinar</a:t>
            </a:r>
          </a:p>
        </p:txBody>
      </p:sp>
    </p:spTree>
    <p:extLst>
      <p:ext uri="{BB962C8B-B14F-4D97-AF65-F5344CB8AC3E}">
        <p14:creationId xmlns:p14="http://schemas.microsoft.com/office/powerpoint/2010/main" val="262320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0"/>
            <a:ext cx="6400800" cy="7921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PDSA example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1656368"/>
              </p:ext>
            </p:extLst>
          </p:nvPr>
        </p:nvGraphicFramePr>
        <p:xfrm>
          <a:off x="304800" y="10668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67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Testing if an idea is feasible </a:t>
            </a:r>
          </a:p>
          <a:p>
            <a:pPr lvl="1"/>
            <a:r>
              <a:rPr lang="en-US" sz="1800" dirty="0"/>
              <a:t>Very small PDSA –</a:t>
            </a:r>
          </a:p>
          <a:p>
            <a:pPr lvl="2"/>
            <a:r>
              <a:rPr lang="en-US" sz="1800" dirty="0"/>
              <a:t>Who should staple the </a:t>
            </a:r>
            <a:r>
              <a:rPr lang="en-US" sz="1800" dirty="0" err="1"/>
              <a:t>partogram</a:t>
            </a:r>
            <a:r>
              <a:rPr lang="en-US" sz="1800" dirty="0"/>
              <a:t> to the admission form</a:t>
            </a:r>
          </a:p>
          <a:p>
            <a:pPr lvl="3"/>
            <a:r>
              <a:rPr lang="en-US" sz="1800" dirty="0"/>
              <a:t>? The in charge, ?The staff on duty, ? A specially assigned person</a:t>
            </a:r>
          </a:p>
          <a:p>
            <a:pPr marL="1371600" lvl="3" indent="0">
              <a:buNone/>
            </a:pPr>
            <a:endParaRPr lang="en-US" sz="1800" dirty="0"/>
          </a:p>
          <a:p>
            <a:r>
              <a:rPr lang="en-US" sz="2000" dirty="0"/>
              <a:t>Testing if feasible ideas are effective </a:t>
            </a:r>
          </a:p>
          <a:p>
            <a:pPr lvl="1"/>
            <a:r>
              <a:rPr lang="en-US" sz="1800" dirty="0"/>
              <a:t>A bit larger test in a controlled setting</a:t>
            </a:r>
          </a:p>
          <a:p>
            <a:pPr lvl="2"/>
            <a:r>
              <a:rPr lang="en-US" sz="1800" dirty="0"/>
              <a:t>Once you have something that is feasible (they can move the forms and staple them to the admission forms) test if it can be consistently done for a short period, e.g. a whole week of day shifts</a:t>
            </a:r>
          </a:p>
          <a:p>
            <a:pPr marL="914400" lvl="2" indent="0">
              <a:buNone/>
            </a:pPr>
            <a:endParaRPr lang="en-US" sz="1800" dirty="0"/>
          </a:p>
          <a:p>
            <a:r>
              <a:rPr lang="en-US" sz="2000" dirty="0"/>
              <a:t>Testing if effective ideas are effective in a wide range of settings</a:t>
            </a:r>
          </a:p>
          <a:p>
            <a:pPr lvl="1"/>
            <a:r>
              <a:rPr lang="en-US" sz="1800" dirty="0"/>
              <a:t>Test in whole unit population</a:t>
            </a:r>
          </a:p>
          <a:p>
            <a:pPr lvl="2"/>
            <a:r>
              <a:rPr lang="en-US" sz="1800" dirty="0"/>
              <a:t>If it worked in day shift do it for evening and night shifts as well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5C1229-F6E8-42E3-B497-819EC3A8AB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sizes of PDSAs</a:t>
            </a:r>
          </a:p>
        </p:txBody>
      </p:sp>
    </p:spTree>
    <p:extLst>
      <p:ext uri="{BB962C8B-B14F-4D97-AF65-F5344CB8AC3E}">
        <p14:creationId xmlns:p14="http://schemas.microsoft.com/office/powerpoint/2010/main" val="322760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on </a:t>
            </a:r>
            <a:r>
              <a:rPr lang="en-US" dirty="0" err="1"/>
              <a:t>partogram</a:t>
            </a:r>
            <a:r>
              <a:rPr lang="en-US" dirty="0"/>
              <a:t> availability for every patient every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4175" y="4054015"/>
            <a:ext cx="1684149" cy="1425160"/>
            <a:chOff x="601851" y="4572001"/>
            <a:chExt cx="1684149" cy="1425160"/>
          </a:xfrm>
        </p:grpSpPr>
        <p:sp>
          <p:nvSpPr>
            <p:cNvPr id="16" name="Curved Up Arrow 15"/>
            <p:cNvSpPr/>
            <p:nvPr/>
          </p:nvSpPr>
          <p:spPr bwMode="auto">
            <a:xfrm rot="10245638">
              <a:off x="601851" y="4572001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Curved Up Arrow 16"/>
            <p:cNvSpPr/>
            <p:nvPr/>
          </p:nvSpPr>
          <p:spPr bwMode="auto">
            <a:xfrm rot="21263537">
              <a:off x="813114" y="5266490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4088" y="3041841"/>
            <a:ext cx="1684149" cy="1425160"/>
            <a:chOff x="2373179" y="4377156"/>
            <a:chExt cx="1684149" cy="1425160"/>
          </a:xfrm>
        </p:grpSpPr>
        <p:sp>
          <p:nvSpPr>
            <p:cNvPr id="3" name="Curved Up Arrow 2"/>
            <p:cNvSpPr/>
            <p:nvPr/>
          </p:nvSpPr>
          <p:spPr bwMode="auto">
            <a:xfrm rot="10245638">
              <a:off x="2373179" y="4377156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Curved Up Arrow 14"/>
            <p:cNvSpPr/>
            <p:nvPr/>
          </p:nvSpPr>
          <p:spPr bwMode="auto">
            <a:xfrm rot="21263537">
              <a:off x="2584442" y="5071645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3458" y="2215757"/>
            <a:ext cx="1684149" cy="1425160"/>
            <a:chOff x="3866673" y="3893583"/>
            <a:chExt cx="1684149" cy="1425160"/>
          </a:xfrm>
        </p:grpSpPr>
        <p:sp>
          <p:nvSpPr>
            <p:cNvPr id="21" name="Curved Up Arrow 20"/>
            <p:cNvSpPr/>
            <p:nvPr/>
          </p:nvSpPr>
          <p:spPr bwMode="auto">
            <a:xfrm rot="10245638">
              <a:off x="3866673" y="3893583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Curved Up Arrow 21"/>
            <p:cNvSpPr/>
            <p:nvPr/>
          </p:nvSpPr>
          <p:spPr bwMode="auto">
            <a:xfrm rot="21263537">
              <a:off x="4077936" y="4588072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3863" y="1388390"/>
            <a:ext cx="1684149" cy="1425160"/>
            <a:chOff x="5323597" y="3454585"/>
            <a:chExt cx="1684149" cy="1425160"/>
          </a:xfrm>
        </p:grpSpPr>
        <p:sp>
          <p:nvSpPr>
            <p:cNvPr id="27" name="Curved Up Arrow 26"/>
            <p:cNvSpPr/>
            <p:nvPr/>
          </p:nvSpPr>
          <p:spPr bwMode="auto">
            <a:xfrm rot="10245638">
              <a:off x="5323597" y="3454585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Curved Up Arrow 27"/>
            <p:cNvSpPr/>
            <p:nvPr/>
          </p:nvSpPr>
          <p:spPr bwMode="auto">
            <a:xfrm rot="21263537">
              <a:off x="5534860" y="4149074"/>
              <a:ext cx="1472886" cy="730671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5" name="Right Arrow 24"/>
          <p:cNvSpPr/>
          <p:nvPr/>
        </p:nvSpPr>
        <p:spPr bwMode="auto">
          <a:xfrm>
            <a:off x="308715" y="5109478"/>
            <a:ext cx="7774447" cy="15898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Cycles of iterative changes, resulting in improvement in </a:t>
            </a:r>
            <a:r>
              <a:rPr lang="en-US" sz="1400" b="1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partogram</a:t>
            </a:r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use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</a:rPr>
              <a:t>Week 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                                 week 5                              week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799" y="1447820"/>
            <a:ext cx="3851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ysClr val="windowText" lastClr="000000"/>
                </a:solidFill>
              </a:rPr>
              <a:t>Change 2: move </a:t>
            </a:r>
            <a:r>
              <a:rPr lang="en-US" sz="2000" dirty="0" err="1">
                <a:solidFill>
                  <a:sysClr val="windowText" lastClr="000000"/>
                </a:solidFill>
              </a:rPr>
              <a:t>partograms</a:t>
            </a:r>
            <a:r>
              <a:rPr lang="en-US" sz="2000" dirty="0">
                <a:solidFill>
                  <a:sysClr val="windowText" lastClr="000000"/>
                </a:solidFill>
              </a:rPr>
              <a:t> to labor suite</a:t>
            </a:r>
          </a:p>
          <a:p>
            <a:pPr lvl="1"/>
            <a:r>
              <a:rPr lang="en-US" sz="2000" dirty="0">
                <a:solidFill>
                  <a:sysClr val="windowText" lastClr="000000"/>
                </a:solidFill>
              </a:rPr>
              <a:t>PDSA 1: In charge stapling the </a:t>
            </a:r>
            <a:r>
              <a:rPr lang="en-US" sz="2000" dirty="0" err="1">
                <a:solidFill>
                  <a:sysClr val="windowText" lastClr="000000"/>
                </a:solidFill>
              </a:rPr>
              <a:t>partogram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000" dirty="0">
                <a:solidFill>
                  <a:sysClr val="windowText" lastClr="000000"/>
                </a:solidFill>
              </a:rPr>
              <a:t>PDSA 2: staff on duty stapling the </a:t>
            </a:r>
            <a:r>
              <a:rPr lang="en-US" sz="2000" dirty="0" err="1">
                <a:solidFill>
                  <a:sysClr val="windowText" lastClr="000000"/>
                </a:solidFill>
              </a:rPr>
              <a:t>partogram</a:t>
            </a:r>
            <a:endParaRPr lang="en-US" sz="2000" dirty="0">
              <a:solidFill>
                <a:sysClr val="windowText" lastClr="000000"/>
              </a:solidFill>
            </a:endParaRPr>
          </a:p>
          <a:p>
            <a:pPr lvl="1"/>
            <a:r>
              <a:rPr lang="en-US" sz="2000" dirty="0">
                <a:solidFill>
                  <a:sysClr val="windowText" lastClr="000000"/>
                </a:solidFill>
              </a:rPr>
              <a:t>PDSA 3: All stapling assigned to one staff</a:t>
            </a:r>
          </a:p>
          <a:p>
            <a:pPr lvl="1"/>
            <a:r>
              <a:rPr lang="en-US" sz="2000" dirty="0">
                <a:solidFill>
                  <a:sysClr val="windowText" lastClr="000000"/>
                </a:solidFill>
              </a:rPr>
              <a:t>PDSA 4: Stapling done for day shift for a whole week</a:t>
            </a:r>
          </a:p>
          <a:p>
            <a:pPr lvl="1"/>
            <a:r>
              <a:rPr lang="en-US" sz="2000" dirty="0">
                <a:solidFill>
                  <a:sysClr val="windowText" lastClr="000000"/>
                </a:solidFill>
              </a:rPr>
              <a:t>PDSA 5: Stapling done for all shifts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073" y="4391547"/>
          <a:ext cx="1006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RFFlow" r:id="rId4" imgW="1007224" imgH="864147" progId="RFFlow4">
                  <p:embed/>
                </p:oleObj>
              </mc:Choice>
              <mc:Fallback>
                <p:oleObj name="RFFlow" r:id="rId4" imgW="1007224" imgH="864147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073" y="4391547"/>
                        <a:ext cx="10064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1366018" y="3221447"/>
          <a:ext cx="8636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RFFlow" r:id="rId6" imgW="864005" imgH="1152077" progId="RFFlow4">
                  <p:embed/>
                </p:oleObj>
              </mc:Choice>
              <mc:Fallback>
                <p:oleObj name="RFFlow" r:id="rId6" imgW="864005" imgH="1152077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6018" y="3221447"/>
                        <a:ext cx="8636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2569621" y="2516979"/>
          <a:ext cx="863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RFFlow" r:id="rId8" imgW="864005" imgH="1008832" progId="RFFlow4">
                  <p:embed/>
                </p:oleObj>
              </mc:Choice>
              <mc:Fallback>
                <p:oleObj name="RFFlow" r:id="rId8" imgW="864005" imgH="1008832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9621" y="2516979"/>
                        <a:ext cx="863600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836369" y="1760042"/>
          <a:ext cx="7191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RFFlow" r:id="rId10" imgW="719343" imgH="576218" progId="RFFlow4">
                  <p:embed/>
                </p:oleObj>
              </mc:Choice>
              <mc:Fallback>
                <p:oleObj name="RFFlow" r:id="rId10" imgW="719343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6369" y="1760042"/>
                        <a:ext cx="71913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78907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Several changes to address all causes of poor performance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8474" y="4941096"/>
            <a:ext cx="7382926" cy="15898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Cycles of iterative changes, resulting in improvement in </a:t>
            </a:r>
            <a:r>
              <a:rPr lang="en-US" sz="1400" b="1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partogram</a:t>
            </a:r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use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</a:rPr>
              <a:t>4%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                                                                                          100%</a:t>
            </a:r>
          </a:p>
        </p:txBody>
      </p:sp>
      <p:grpSp>
        <p:nvGrpSpPr>
          <p:cNvPr id="28678" name="Group 28677"/>
          <p:cNvGrpSpPr/>
          <p:nvPr/>
        </p:nvGrpSpPr>
        <p:grpSpPr>
          <a:xfrm>
            <a:off x="-74859" y="1414653"/>
            <a:ext cx="2404754" cy="3830199"/>
            <a:chOff x="483409" y="1277544"/>
            <a:chExt cx="2404754" cy="3830199"/>
          </a:xfrm>
        </p:grpSpPr>
        <p:grpSp>
          <p:nvGrpSpPr>
            <p:cNvPr id="28677" name="Group 28676"/>
            <p:cNvGrpSpPr/>
            <p:nvPr/>
          </p:nvGrpSpPr>
          <p:grpSpPr>
            <a:xfrm>
              <a:off x="483409" y="1277544"/>
              <a:ext cx="2404754" cy="3830199"/>
              <a:chOff x="483409" y="1277544"/>
              <a:chExt cx="2404754" cy="3830199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133059" y="2237446"/>
                <a:ext cx="1270879" cy="1050777"/>
                <a:chOff x="601851" y="4572001"/>
                <a:chExt cx="1684149" cy="1425160"/>
              </a:xfrm>
            </p:grpSpPr>
            <p:sp>
              <p:nvSpPr>
                <p:cNvPr id="71" name="Curved Up Arrow 70"/>
                <p:cNvSpPr/>
                <p:nvPr/>
              </p:nvSpPr>
              <p:spPr bwMode="auto">
                <a:xfrm rot="10245638">
                  <a:off x="601851" y="4572001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2" name="Curved Up Arrow 71"/>
                <p:cNvSpPr/>
                <p:nvPr/>
              </p:nvSpPr>
              <p:spPr bwMode="auto">
                <a:xfrm rot="21263537">
                  <a:off x="813114" y="5266490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617284" y="1277544"/>
                <a:ext cx="1270879" cy="1050777"/>
                <a:chOff x="601851" y="4572001"/>
                <a:chExt cx="1684149" cy="1425160"/>
              </a:xfrm>
            </p:grpSpPr>
            <p:sp>
              <p:nvSpPr>
                <p:cNvPr id="75" name="Curved Up Arrow 74"/>
                <p:cNvSpPr/>
                <p:nvPr/>
              </p:nvSpPr>
              <p:spPr bwMode="auto">
                <a:xfrm rot="10245638">
                  <a:off x="601851" y="4572001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6" name="Curved Up Arrow 75"/>
                <p:cNvSpPr/>
                <p:nvPr/>
              </p:nvSpPr>
              <p:spPr bwMode="auto">
                <a:xfrm rot="21263537">
                  <a:off x="813114" y="5266490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725075" y="3257973"/>
                <a:ext cx="1270879" cy="1050777"/>
                <a:chOff x="601851" y="4572001"/>
                <a:chExt cx="1684149" cy="1425160"/>
              </a:xfrm>
            </p:grpSpPr>
            <p:sp>
              <p:nvSpPr>
                <p:cNvPr id="103" name="Curved Up Arrow 102"/>
                <p:cNvSpPr/>
                <p:nvPr/>
              </p:nvSpPr>
              <p:spPr bwMode="auto">
                <a:xfrm rot="10245638">
                  <a:off x="601851" y="4572001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4" name="Curved Up Arrow 103"/>
                <p:cNvSpPr/>
                <p:nvPr/>
              </p:nvSpPr>
              <p:spPr bwMode="auto">
                <a:xfrm rot="21263537">
                  <a:off x="813114" y="5266490"/>
                  <a:ext cx="1472886" cy="730671"/>
                </a:xfrm>
                <a:prstGeom prst="curvedUp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483409" y="4399857"/>
                <a:ext cx="15944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partogram</a:t>
                </a:r>
                <a:r>
                  <a:rPr lang="en-US" sz="2000" dirty="0"/>
                  <a:t> available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097020" y="3506663"/>
              <a:ext cx="484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81245" y="2514600"/>
              <a:ext cx="401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9616" y="1462087"/>
              <a:ext cx="407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8679" name="Group 28678"/>
          <p:cNvGrpSpPr/>
          <p:nvPr/>
        </p:nvGrpSpPr>
        <p:grpSpPr>
          <a:xfrm>
            <a:off x="1649222" y="2388653"/>
            <a:ext cx="1746129" cy="2779766"/>
            <a:chOff x="2906494" y="2402871"/>
            <a:chExt cx="1746129" cy="2779766"/>
          </a:xfrm>
        </p:grpSpPr>
        <p:grpSp>
          <p:nvGrpSpPr>
            <p:cNvPr id="82" name="Group 81"/>
            <p:cNvGrpSpPr/>
            <p:nvPr/>
          </p:nvGrpSpPr>
          <p:grpSpPr>
            <a:xfrm>
              <a:off x="3381744" y="2402871"/>
              <a:ext cx="1270879" cy="1050777"/>
              <a:chOff x="601851" y="4572001"/>
              <a:chExt cx="1684149" cy="1425160"/>
            </a:xfrm>
          </p:grpSpPr>
          <p:sp>
            <p:nvSpPr>
              <p:cNvPr id="83" name="Curved Up Arrow 82"/>
              <p:cNvSpPr/>
              <p:nvPr/>
            </p:nvSpPr>
            <p:spPr bwMode="auto">
              <a:xfrm rot="10245638">
                <a:off x="601851" y="4572001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Curved Up Arrow 83"/>
              <p:cNvSpPr/>
              <p:nvPr/>
            </p:nvSpPr>
            <p:spPr bwMode="auto">
              <a:xfrm rot="21263537">
                <a:off x="813114" y="5266490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959528" y="3421572"/>
              <a:ext cx="1270879" cy="1050777"/>
              <a:chOff x="601851" y="4572001"/>
              <a:chExt cx="1684149" cy="1425160"/>
            </a:xfrm>
          </p:grpSpPr>
          <p:sp>
            <p:nvSpPr>
              <p:cNvPr id="87" name="Curved Up Arrow 86"/>
              <p:cNvSpPr/>
              <p:nvPr/>
            </p:nvSpPr>
            <p:spPr bwMode="auto">
              <a:xfrm rot="10245638">
                <a:off x="601851" y="4572001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8" name="Curved Up Arrow 87"/>
              <p:cNvSpPr/>
              <p:nvPr/>
            </p:nvSpPr>
            <p:spPr bwMode="auto">
              <a:xfrm rot="21263537">
                <a:off x="813114" y="5266490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906494" y="4474751"/>
              <a:ext cx="1594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Complete, correct use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45705" y="3665563"/>
              <a:ext cx="401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8672" name="TextBox 28671"/>
            <p:cNvSpPr txBox="1"/>
            <p:nvPr/>
          </p:nvSpPr>
          <p:spPr>
            <a:xfrm>
              <a:off x="3747267" y="2629912"/>
              <a:ext cx="506802" cy="54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8680" name="Group 28679"/>
          <p:cNvGrpSpPr/>
          <p:nvPr/>
        </p:nvGrpSpPr>
        <p:grpSpPr>
          <a:xfrm>
            <a:off x="3066903" y="3421953"/>
            <a:ext cx="1792285" cy="1431848"/>
            <a:chOff x="4788126" y="3415486"/>
            <a:chExt cx="1792285" cy="1431848"/>
          </a:xfrm>
        </p:grpSpPr>
        <p:grpSp>
          <p:nvGrpSpPr>
            <p:cNvPr id="94" name="Group 93"/>
            <p:cNvGrpSpPr/>
            <p:nvPr/>
          </p:nvGrpSpPr>
          <p:grpSpPr>
            <a:xfrm>
              <a:off x="5033309" y="3415486"/>
              <a:ext cx="1270879" cy="1050777"/>
              <a:chOff x="601851" y="4572001"/>
              <a:chExt cx="1684149" cy="1425160"/>
            </a:xfrm>
          </p:grpSpPr>
          <p:sp>
            <p:nvSpPr>
              <p:cNvPr id="95" name="Curved Up Arrow 94"/>
              <p:cNvSpPr/>
              <p:nvPr/>
            </p:nvSpPr>
            <p:spPr bwMode="auto">
              <a:xfrm rot="10245638">
                <a:off x="601851" y="4572001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6" name="Curved Up Arrow 95"/>
              <p:cNvSpPr/>
              <p:nvPr/>
            </p:nvSpPr>
            <p:spPr bwMode="auto">
              <a:xfrm rot="21263537">
                <a:off x="813114" y="5266490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4788126" y="4447224"/>
              <a:ext cx="17922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Shift change</a:t>
              </a:r>
            </a:p>
          </p:txBody>
        </p:sp>
        <p:sp>
          <p:nvSpPr>
            <p:cNvPr id="28673" name="TextBox 28672"/>
            <p:cNvSpPr txBox="1"/>
            <p:nvPr/>
          </p:nvSpPr>
          <p:spPr>
            <a:xfrm>
              <a:off x="5513677" y="3665563"/>
              <a:ext cx="353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8681" name="Group 28680"/>
          <p:cNvGrpSpPr/>
          <p:nvPr/>
        </p:nvGrpSpPr>
        <p:grpSpPr>
          <a:xfrm>
            <a:off x="5853739" y="3404838"/>
            <a:ext cx="1594427" cy="1463115"/>
            <a:chOff x="7007867" y="3427883"/>
            <a:chExt cx="1594427" cy="1463115"/>
          </a:xfrm>
        </p:grpSpPr>
        <p:grpSp>
          <p:nvGrpSpPr>
            <p:cNvPr id="98" name="Group 97"/>
            <p:cNvGrpSpPr/>
            <p:nvPr/>
          </p:nvGrpSpPr>
          <p:grpSpPr>
            <a:xfrm>
              <a:off x="7041984" y="3427883"/>
              <a:ext cx="1270879" cy="1050777"/>
              <a:chOff x="601851" y="4572001"/>
              <a:chExt cx="1684149" cy="1425160"/>
            </a:xfrm>
          </p:grpSpPr>
          <p:sp>
            <p:nvSpPr>
              <p:cNvPr id="99" name="Curved Up Arrow 98"/>
              <p:cNvSpPr/>
              <p:nvPr/>
            </p:nvSpPr>
            <p:spPr bwMode="auto">
              <a:xfrm rot="10245638">
                <a:off x="601851" y="4572001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Curved Up Arrow 99"/>
              <p:cNvSpPr/>
              <p:nvPr/>
            </p:nvSpPr>
            <p:spPr bwMode="auto">
              <a:xfrm rot="21263537">
                <a:off x="813114" y="5266490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7007867" y="4490888"/>
              <a:ext cx="159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night shift</a:t>
              </a:r>
            </a:p>
          </p:txBody>
        </p:sp>
        <p:sp>
          <p:nvSpPr>
            <p:cNvPr id="28676" name="TextBox 28675"/>
            <p:cNvSpPr txBox="1"/>
            <p:nvPr/>
          </p:nvSpPr>
          <p:spPr>
            <a:xfrm>
              <a:off x="7543800" y="366556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28682" name="TextBox 28681"/>
          <p:cNvSpPr txBox="1"/>
          <p:nvPr/>
        </p:nvSpPr>
        <p:spPr>
          <a:xfrm>
            <a:off x="7254493" y="1328920"/>
            <a:ext cx="20269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</a:t>
            </a:r>
            <a:r>
              <a:rPr lang="en-US" sz="1800" dirty="0"/>
              <a:t> move photocopier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2</a:t>
            </a:r>
            <a:r>
              <a:rPr lang="en-US" sz="1800" dirty="0"/>
              <a:t> move </a:t>
            </a:r>
            <a:r>
              <a:rPr lang="en-US" sz="1800" dirty="0" err="1"/>
              <a:t>partogram</a:t>
            </a:r>
            <a:r>
              <a:rPr lang="en-US" sz="1800" dirty="0"/>
              <a:t> stock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3</a:t>
            </a:r>
            <a:r>
              <a:rPr lang="en-US" sz="1800" dirty="0"/>
              <a:t> Assign stock management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4</a:t>
            </a:r>
            <a:r>
              <a:rPr lang="en-US" sz="1800" dirty="0"/>
              <a:t> separate files with incomplete </a:t>
            </a:r>
            <a:r>
              <a:rPr lang="en-US" sz="1800" dirty="0" err="1"/>
              <a:t>partogram</a:t>
            </a:r>
            <a:r>
              <a:rPr lang="en-US" sz="1800" dirty="0"/>
              <a:t> 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dirty="0"/>
              <a:t> immediate feedback on </a:t>
            </a:r>
            <a:r>
              <a:rPr lang="en-US" sz="1800" dirty="0" err="1"/>
              <a:t>partogram</a:t>
            </a:r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6</a:t>
            </a:r>
            <a:r>
              <a:rPr lang="en-US" sz="1800" dirty="0"/>
              <a:t> include in handover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7</a:t>
            </a:r>
            <a:r>
              <a:rPr lang="en-US" sz="1800" dirty="0"/>
              <a:t> include in referral documents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8</a:t>
            </a:r>
            <a:r>
              <a:rPr lang="en-US" sz="1800" dirty="0"/>
              <a:t> same number of staff in day and night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4685674" y="3414892"/>
            <a:ext cx="1594427" cy="1463115"/>
            <a:chOff x="7007867" y="3427883"/>
            <a:chExt cx="1594427" cy="1463115"/>
          </a:xfrm>
        </p:grpSpPr>
        <p:grpSp>
          <p:nvGrpSpPr>
            <p:cNvPr id="122" name="Group 121"/>
            <p:cNvGrpSpPr/>
            <p:nvPr/>
          </p:nvGrpSpPr>
          <p:grpSpPr>
            <a:xfrm>
              <a:off x="7041984" y="3427883"/>
              <a:ext cx="1270879" cy="1050777"/>
              <a:chOff x="601851" y="4572001"/>
              <a:chExt cx="1684149" cy="1425160"/>
            </a:xfrm>
          </p:grpSpPr>
          <p:sp>
            <p:nvSpPr>
              <p:cNvPr id="125" name="Curved Up Arrow 124"/>
              <p:cNvSpPr/>
              <p:nvPr/>
            </p:nvSpPr>
            <p:spPr bwMode="auto">
              <a:xfrm rot="10245638">
                <a:off x="601851" y="4572001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Curved Up Arrow 125"/>
              <p:cNvSpPr/>
              <p:nvPr/>
            </p:nvSpPr>
            <p:spPr bwMode="auto">
              <a:xfrm rot="21263537">
                <a:off x="813114" y="5266490"/>
                <a:ext cx="1472886" cy="730671"/>
              </a:xfrm>
              <a:prstGeom prst="curved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7007867" y="4490888"/>
              <a:ext cx="1594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Referrals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43800" y="366556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95723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772400" cy="1362075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Anaka</a:t>
            </a:r>
            <a:r>
              <a:rPr lang="en-US" dirty="0"/>
              <a:t> Hospital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22A62C-BB06-47C7-BB66-6C5E420E63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562600" y="1752600"/>
            <a:ext cx="3276600" cy="3810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district Hospital</a:t>
            </a:r>
          </a:p>
          <a:p>
            <a:pPr marL="0" indent="0">
              <a:buNone/>
            </a:pPr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Conducts  5 deliveries/day</a:t>
            </a:r>
          </a:p>
          <a:p>
            <a:pPr marL="0" indent="0">
              <a:buNone/>
            </a:pPr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Maternity unit has 7 Midwives </a:t>
            </a:r>
          </a:p>
          <a:p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MNCH QI team consists of 10 members</a:t>
            </a:r>
            <a:r>
              <a:rPr lang="en-GB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b="0" dirty="0"/>
          </a:p>
          <a:p>
            <a:endParaRPr lang="en-GB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EB42C-D346-4D7F-8722-FD4A94DC04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105400" cy="38100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54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Anaka Hospital: Before SMGL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359695"/>
            <a:ext cx="4343399" cy="40878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dirty="0"/>
              <a:t>Before QI Support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374306"/>
            <a:ext cx="4038600" cy="39417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QI Activities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76800" y="1768477"/>
            <a:ext cx="4038600" cy="39465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an MNCH improvement team 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 roles to each member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documentation journals to track performance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supported monthly by ASSIST coaches onsite 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members participated in quarterly peer to peer learning meetings</a:t>
            </a:r>
          </a:p>
          <a:p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8664" y="1768477"/>
            <a:ext cx="4321935" cy="394652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improvement team in Maternity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Mothers delivered rarely monitored on </a:t>
            </a:r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partograms</a:t>
            </a:r>
            <a:endParaRPr lang="en-GB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led to 5-7 FSBs every quarter</a:t>
            </a:r>
          </a:p>
          <a:p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sheets were few.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available were locked up in the cupboard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inadequate knowledge and skills among midwives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attitude towards </a:t>
            </a:r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0072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Anaka Hospital: Changes tested </a:t>
            </a:r>
          </a:p>
        </p:txBody>
      </p:sp>
      <p:pic>
        <p:nvPicPr>
          <p:cNvPr id="17" name="Content Placeholder 16" descr="D:\ASSIST -Knowledge magt\SMGL photo album\mentorship pics\093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8" y="2404390"/>
            <a:ext cx="3649463" cy="273501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Printing/photocopying of </a:t>
            </a:r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partograms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hospital and/or at district offices.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CME supplemented by one on one on job training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Attaching </a:t>
            </a:r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partograms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admission forms (stapled together).</a:t>
            </a:r>
          </a:p>
          <a:p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sampled </a:t>
            </a:r>
            <a:r>
              <a:rPr lang="en-GB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partograms</a:t>
            </a:r>
            <a:r>
              <a:rPr lang="en-GB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QI team meetings for completeness and correct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EB42C-D346-4D7F-8722-FD4A94DC04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7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FSBs have reduced to 1 every quarter</a:t>
            </a:r>
          </a:p>
          <a:p>
            <a:endParaRPr lang="en-GB" b="0" dirty="0"/>
          </a:p>
          <a:p>
            <a:r>
              <a:rPr lang="en-GB" dirty="0" err="1"/>
              <a:t>P</a:t>
            </a:r>
            <a:r>
              <a:rPr lang="en-GB" b="0" dirty="0" err="1"/>
              <a:t>artogram</a:t>
            </a:r>
            <a:r>
              <a:rPr lang="en-GB" b="0" dirty="0"/>
              <a:t> use has led to perceived increased attention to mothers during labor.</a:t>
            </a:r>
          </a:p>
          <a:p>
            <a:endParaRPr lang="en-GB" dirty="0"/>
          </a:p>
          <a:p>
            <a:r>
              <a:rPr lang="en-GB" b="0" dirty="0"/>
              <a:t>Client feedback  is being obtained daily from mothers through the WHO quality of care work in the hospital.</a:t>
            </a:r>
          </a:p>
          <a:p>
            <a:endParaRPr lang="en-GB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5EB42C-D346-4D7F-8722-FD4A94DC04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Anaka Hospital: Benefits of using </a:t>
            </a:r>
            <a:r>
              <a:rPr lang="en-GB" dirty="0" err="1"/>
              <a:t>partogram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68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18" y="27709"/>
            <a:ext cx="6345382" cy="81741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66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18" y="27709"/>
            <a:ext cx="6345382" cy="817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Quality Improvement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9600" y="1397000"/>
          <a:ext cx="85344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609600" y="3495675"/>
            <a:ext cx="990600" cy="5524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0" y="5257799"/>
            <a:ext cx="198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1400" dirty="0">
                <a:latin typeface="Arial" charset="0"/>
              </a:rPr>
              <a:t>From</a:t>
            </a:r>
          </a:p>
          <a:p>
            <a:pPr algn="ctr">
              <a:defRPr/>
            </a:pPr>
            <a:r>
              <a:rPr kumimoji="1" lang="en-US" sz="1400" dirty="0">
                <a:latin typeface="Arial" charset="0"/>
              </a:rPr>
              <a:t>POCQI Coaching material (WHO 2017)</a:t>
            </a:r>
          </a:p>
        </p:txBody>
      </p:sp>
    </p:spTree>
    <p:extLst>
      <p:ext uri="{BB962C8B-B14F-4D97-AF65-F5344CB8AC3E}">
        <p14:creationId xmlns:p14="http://schemas.microsoft.com/office/powerpoint/2010/main" val="16383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18" y="27709"/>
            <a:ext cx="6345382" cy="817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What does it take?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55" y="845127"/>
            <a:ext cx="8551493" cy="5235562"/>
          </a:xfrm>
          <a:prstGeom prst="rect">
            <a:avLst/>
          </a:prstGeom>
          <a:ln>
            <a:solidFill>
              <a:schemeClr val="accent3">
                <a:lumMod val="9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3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371600" y="4038600"/>
            <a:ext cx="5791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9489"/>
            <a:ext cx="9144000" cy="53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8618" y="27709"/>
            <a:ext cx="6345382" cy="817418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PDSA example: improve </a:t>
            </a:r>
            <a:r>
              <a:rPr lang="en-US" sz="2400" dirty="0" err="1"/>
              <a:t>partogram</a:t>
            </a:r>
            <a:r>
              <a:rPr lang="en-US" sz="2400" dirty="0"/>
              <a:t>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52600"/>
            <a:ext cx="7543800" cy="4038600"/>
          </a:xfrm>
        </p:spPr>
        <p:txBody>
          <a:bodyPr/>
          <a:lstStyle/>
          <a:p>
            <a:r>
              <a:rPr lang="en-US" sz="2000" b="0" dirty="0"/>
              <a:t>Identified problem: </a:t>
            </a:r>
            <a:r>
              <a:rPr lang="en-US" sz="2000" b="0" dirty="0" err="1"/>
              <a:t>partogram</a:t>
            </a:r>
            <a:r>
              <a:rPr lang="en-US" sz="2000" b="0" dirty="0"/>
              <a:t> was used at 4% of deliveries in January 2012</a:t>
            </a:r>
          </a:p>
          <a:p>
            <a:r>
              <a:rPr lang="en-US" sz="2000" b="0" dirty="0"/>
              <a:t> Analysis: 5 possible causes</a:t>
            </a:r>
          </a:p>
          <a:p>
            <a:pPr lvl="1"/>
            <a:r>
              <a:rPr lang="en-US" sz="1600" b="0" dirty="0" err="1"/>
              <a:t>partogram</a:t>
            </a:r>
            <a:r>
              <a:rPr lang="en-US" sz="1600" b="0" dirty="0"/>
              <a:t> not available when needed, </a:t>
            </a:r>
          </a:p>
          <a:p>
            <a:pPr lvl="1"/>
            <a:r>
              <a:rPr lang="en-US" sz="1600" b="0" dirty="0" err="1"/>
              <a:t>partogram</a:t>
            </a:r>
            <a:r>
              <a:rPr lang="en-US" sz="1600" b="0" dirty="0"/>
              <a:t> incompletely/incorrectly filled, </a:t>
            </a:r>
          </a:p>
          <a:p>
            <a:pPr lvl="1"/>
            <a:r>
              <a:rPr lang="en-US" sz="1600" b="0" dirty="0" err="1"/>
              <a:t>partogram</a:t>
            </a:r>
            <a:r>
              <a:rPr lang="en-US" sz="1600" b="0" dirty="0"/>
              <a:t> not completed for referred patients </a:t>
            </a:r>
          </a:p>
          <a:p>
            <a:pPr lvl="1"/>
            <a:r>
              <a:rPr lang="en-US" sz="1600" dirty="0" err="1"/>
              <a:t>partogram</a:t>
            </a:r>
            <a:r>
              <a:rPr lang="en-US" sz="1600" dirty="0"/>
              <a:t> not completed for </a:t>
            </a:r>
            <a:r>
              <a:rPr lang="en-US" sz="1600" b="0" dirty="0"/>
              <a:t>patients managed by 2 shifts,</a:t>
            </a:r>
          </a:p>
          <a:p>
            <a:pPr lvl="1"/>
            <a:r>
              <a:rPr lang="en-US" sz="1600" b="0" dirty="0"/>
              <a:t>deliveries at night not monitored with </a:t>
            </a:r>
            <a:r>
              <a:rPr lang="en-US" sz="1600" b="0" dirty="0" err="1"/>
              <a:t>partogram</a:t>
            </a:r>
            <a:r>
              <a:rPr lang="en-US" sz="1600" b="0" dirty="0"/>
              <a:t>. </a:t>
            </a:r>
          </a:p>
          <a:p>
            <a:r>
              <a:rPr lang="en-US" sz="2000" b="0" dirty="0"/>
              <a:t>Develop solutions/possible changes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5C1229-F6E8-42E3-B497-819EC3A8AB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152400" y="4191000"/>
            <a:ext cx="5257800" cy="533400"/>
          </a:xfrm>
          <a:prstGeom prst="ellipse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7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and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9F288B-C8B8-4A63-A244-0A77A9F13F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409700"/>
            <a:ext cx="6871855" cy="4876800"/>
            <a:chOff x="838200" y="1371600"/>
            <a:chExt cx="6871855" cy="487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078181" y="1371600"/>
              <a:ext cx="4876800" cy="4572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Root causes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092036" y="5791200"/>
              <a:ext cx="4876800" cy="4572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Improved performance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38200" y="2552700"/>
              <a:ext cx="28194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500" b="1" dirty="0"/>
                <a:t>In puts (Provide or Improvise)</a:t>
              </a:r>
              <a:endParaRPr kumimoji="0" 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2563091"/>
              <a:ext cx="2819400" cy="381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/>
                <a:t>Processes (Test changes)</a:t>
              </a:r>
              <a:endParaRPr kumimoji="0" 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9" name="Straight Connector 8"/>
            <p:cNvCxnSpPr>
              <a:stCxn id="5" idx="2"/>
            </p:cNvCxnSpPr>
            <p:nvPr/>
          </p:nvCxnSpPr>
          <p:spPr bwMode="auto">
            <a:xfrm>
              <a:off x="4516581" y="1828800"/>
              <a:ext cx="0" cy="381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438400" y="2209800"/>
              <a:ext cx="4191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438400" y="2209800"/>
              <a:ext cx="0" cy="35329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629400" y="2209800"/>
              <a:ext cx="0" cy="35329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421081" y="5524500"/>
              <a:ext cx="4191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Decagon 14"/>
            <p:cNvSpPr/>
            <p:nvPr/>
          </p:nvSpPr>
          <p:spPr bwMode="auto">
            <a:xfrm>
              <a:off x="1676400" y="3165763"/>
              <a:ext cx="1600200" cy="1330037"/>
            </a:xfrm>
            <a:prstGeom prst="decagon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err="1"/>
                <a:t>partogram</a:t>
              </a:r>
              <a:r>
                <a:rPr lang="en-US" sz="1600" dirty="0"/>
                <a:t>,</a:t>
              </a:r>
            </a:p>
            <a:p>
              <a:pPr algn="ctr"/>
              <a:r>
                <a:rPr lang="en-US" sz="1600" dirty="0"/>
                <a:t>Staff training,</a:t>
              </a:r>
            </a:p>
            <a:p>
              <a:pPr algn="ctr"/>
              <a:r>
                <a:rPr lang="en-US" sz="1600" dirty="0"/>
                <a:t>others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4181662157"/>
                </p:ext>
              </p:extLst>
            </p:nvPr>
          </p:nvGraphicFramePr>
          <p:xfrm>
            <a:off x="3657600" y="2971802"/>
            <a:ext cx="4052455" cy="228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7" name="Right Arrow Callout 16"/>
          <p:cNvSpPr/>
          <p:nvPr/>
        </p:nvSpPr>
        <p:spPr bwMode="auto">
          <a:xfrm>
            <a:off x="4426169" y="3048001"/>
            <a:ext cx="4489231" cy="2400298"/>
          </a:xfrm>
          <a:prstGeom prst="rightArrowCallout">
            <a:avLst/>
          </a:prstGeom>
          <a:noFill/>
          <a:ln w="317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792387" y="3947291"/>
            <a:ext cx="1142999" cy="5255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PDSAs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406183" y="5562600"/>
            <a:ext cx="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177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18" y="27709"/>
            <a:ext cx="6345382" cy="817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Ensuring availability of </a:t>
            </a:r>
            <a:r>
              <a:rPr lang="en-US" dirty="0" err="1"/>
              <a:t>partogram</a:t>
            </a:r>
            <a:r>
              <a:rPr lang="en-US" dirty="0"/>
              <a:t> for every patient every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3072"/>
            <a:ext cx="7543800" cy="4038600"/>
          </a:xfrm>
        </p:spPr>
        <p:txBody>
          <a:bodyPr/>
          <a:lstStyle/>
          <a:p>
            <a:r>
              <a:rPr lang="en-US" dirty="0"/>
              <a:t>Problems with ensuring availability</a:t>
            </a:r>
          </a:p>
          <a:p>
            <a:pPr lvl="1"/>
            <a:r>
              <a:rPr lang="en-US" dirty="0"/>
              <a:t>Sometimes there were no copies available in the facility</a:t>
            </a:r>
          </a:p>
          <a:p>
            <a:pPr lvl="1"/>
            <a:r>
              <a:rPr lang="en-US" dirty="0"/>
              <a:t>Even when there were copies available in the facility they were not always available at the time when they were needed</a:t>
            </a:r>
          </a:p>
          <a:p>
            <a:pPr lvl="1"/>
            <a:r>
              <a:rPr lang="en-US" dirty="0"/>
              <a:t>Periods of stock out whenever printed batch was used up</a:t>
            </a:r>
          </a:p>
          <a:p>
            <a:r>
              <a:rPr lang="en-US" dirty="0"/>
              <a:t>Changes</a:t>
            </a:r>
          </a:p>
          <a:p>
            <a:pPr lvl="1"/>
            <a:r>
              <a:rPr lang="en-US" dirty="0"/>
              <a:t>Move photocopier close by</a:t>
            </a:r>
          </a:p>
          <a:p>
            <a:pPr lvl="1"/>
            <a:r>
              <a:rPr lang="en-US" dirty="0"/>
              <a:t>Move </a:t>
            </a:r>
            <a:r>
              <a:rPr lang="en-US" dirty="0" err="1"/>
              <a:t>partogram</a:t>
            </a:r>
            <a:r>
              <a:rPr lang="en-US" dirty="0"/>
              <a:t> nearer</a:t>
            </a:r>
          </a:p>
          <a:p>
            <a:pPr lvl="1"/>
            <a:r>
              <a:rPr lang="en-US" dirty="0"/>
              <a:t>Assign someone to keep stock and print new </a:t>
            </a:r>
            <a:r>
              <a:rPr lang="en-US" dirty="0" err="1"/>
              <a:t>partograms</a:t>
            </a:r>
            <a:r>
              <a:rPr lang="en-US" dirty="0"/>
              <a:t> when stock is going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4D38F-71B1-4E4B-9A66-912CC4BC58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502" y="12215"/>
            <a:ext cx="6452355" cy="780407"/>
          </a:xfrm>
        </p:spPr>
        <p:txBody>
          <a:bodyPr/>
          <a:lstStyle/>
          <a:p>
            <a:r>
              <a:rPr lang="en-US" dirty="0"/>
              <a:t>Partogram not at the patient side even when available in the facility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09600" y="6858000"/>
            <a:ext cx="1905000" cy="228600"/>
          </a:xfrm>
        </p:spPr>
        <p:txBody>
          <a:bodyPr/>
          <a:lstStyle/>
          <a:p>
            <a:pPr>
              <a:defRPr/>
            </a:pPr>
            <a:fld id="{5A9F288B-C8B8-4A63-A244-0A77A9F13F7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475744" y="1406568"/>
          <a:ext cx="12954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RFFlow" r:id="rId3" imgW="1295466" imgH="576218" progId="RFFlow4">
                  <p:embed/>
                </p:oleObj>
              </mc:Choice>
              <mc:Fallback>
                <p:oleObj name="RFFlow" r:id="rId3" imgW="1295466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5744" y="1406568"/>
                        <a:ext cx="12954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301875" y="2219325"/>
          <a:ext cx="17287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RFFlow" r:id="rId5" imgW="1728371" imgH="1008832" progId="RFFlow4">
                  <p:embed/>
                </p:oleObj>
              </mc:Choice>
              <mc:Fallback>
                <p:oleObj name="RFFlow" r:id="rId5" imgW="1728371" imgH="1008832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1875" y="2219325"/>
                        <a:ext cx="17287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726815" y="2322437"/>
          <a:ext cx="576263" cy="39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RFFlow" r:id="rId7" imgW="576124" imgH="431174" progId="RFFlow4">
                  <p:embed/>
                </p:oleObj>
              </mc:Choice>
              <mc:Fallback>
                <p:oleObj name="RFFlow" r:id="rId7" imgW="576124" imgH="431174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6815" y="2322437"/>
                        <a:ext cx="576263" cy="391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5338953" y="4793604"/>
          <a:ext cx="1006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RFFlow" r:id="rId9" imgW="1007224" imgH="576218" progId="RFFlow4">
                  <p:embed/>
                </p:oleObj>
              </mc:Choice>
              <mc:Fallback>
                <p:oleObj name="RFFlow" r:id="rId9" imgW="10072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8953" y="4793604"/>
                        <a:ext cx="100647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22274" y="1766930"/>
          <a:ext cx="287337" cy="71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RFFlow" r:id="rId11" imgW="287881" imgH="576218" progId="RFFlow4">
                  <p:embed/>
                </p:oleObj>
              </mc:Choice>
              <mc:Fallback>
                <p:oleObj name="RFFlow" r:id="rId11" imgW="287881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2274" y="1766930"/>
                        <a:ext cx="287337" cy="710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2881" y="3051813"/>
          <a:ext cx="719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RFFlow" r:id="rId13" imgW="719343" imgH="431174" progId="RFFlow4">
                  <p:embed/>
                </p:oleObj>
              </mc:Choice>
              <mc:Fallback>
                <p:oleObj name="RFFlow" r:id="rId13" imgW="719343" imgH="431174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92881" y="3051813"/>
                        <a:ext cx="7191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91644" y="4807449"/>
          <a:ext cx="863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RFFlow" r:id="rId15" imgW="864005" imgH="576218" progId="RFFlow4">
                  <p:embed/>
                </p:oleObj>
              </mc:Choice>
              <mc:Fallback>
                <p:oleObj name="RFFlow" r:id="rId15" imgW="864005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91644" y="4807449"/>
                        <a:ext cx="8636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3022194" y="2777762"/>
          <a:ext cx="287337" cy="225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RFFlow" r:id="rId17" imgW="287881" imgH="720903" progId="RFFlow4">
                  <p:embed/>
                </p:oleObj>
              </mc:Choice>
              <mc:Fallback>
                <p:oleObj name="RFFlow" r:id="rId17" imgW="287881" imgH="720903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22194" y="2777762"/>
                        <a:ext cx="287337" cy="225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309531" y="4951082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RFFlow" r:id="rId19" imgW="864005" imgH="287929" progId="RFFlow4">
                  <p:embed/>
                </p:oleObj>
              </mc:Choice>
              <mc:Fallback>
                <p:oleObj name="RFFlow" r:id="rId19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09531" y="4951082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38844" y="4769589"/>
          <a:ext cx="10096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RFFlow" r:id="rId21" imgW="1009028" imgH="576218" progId="RFFlow4">
                  <p:embed/>
                </p:oleObj>
              </mc:Choice>
              <mc:Fallback>
                <p:oleObj name="RFFlow" r:id="rId21" imgW="1009028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38844" y="4769589"/>
                        <a:ext cx="100965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4731705" y="4951082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RFFlow" r:id="rId23" imgW="864005" imgH="287929" progId="RFFlow4">
                  <p:embed/>
                </p:oleObj>
              </mc:Choice>
              <mc:Fallback>
                <p:oleObj name="RFFlow" r:id="rId23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31705" y="4951082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6153879" y="4954119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RFFlow" r:id="rId24" imgW="864005" imgH="287929" progId="RFFlow4">
                  <p:embed/>
                </p:oleObj>
              </mc:Choice>
              <mc:Fallback>
                <p:oleObj name="RFFlow" r:id="rId24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3879" y="4954119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3762113" y="2578714"/>
          <a:ext cx="2159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RFFlow" r:id="rId25" imgW="2159471" imgH="287929" progId="RFFlow4">
                  <p:embed/>
                </p:oleObj>
              </mc:Choice>
              <mc:Fallback>
                <p:oleObj name="RFFlow" r:id="rId25" imgW="2159471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62113" y="2578714"/>
                        <a:ext cx="21590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5385287" y="2965433"/>
          <a:ext cx="1728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RFFlow" r:id="rId27" imgW="1728371" imgH="576218" progId="RFFlow4">
                  <p:embed/>
                </p:oleObj>
              </mc:Choice>
              <mc:Fallback>
                <p:oleObj name="RFFlow" r:id="rId27" imgW="1728371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85287" y="2965433"/>
                        <a:ext cx="172878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84765" y="2596786"/>
            <a:ext cx="200025" cy="180975"/>
          </a:xfrm>
          <a:prstGeom prst="rect">
            <a:avLst/>
          </a:prstGeom>
        </p:spPr>
      </p:pic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5796645" y="2419881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RFFlow" r:id="rId30" imgW="576124" imgH="576218" progId="RFFlow4">
                  <p:embed/>
                </p:oleObj>
              </mc:Choice>
              <mc:Fallback>
                <p:oleObj name="RFFlow" r:id="rId30" imgW="5761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96645" y="2419881"/>
                        <a:ext cx="5762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825942" y="4769588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RFFlow" r:id="rId32" imgW="576124" imgH="576218" progId="RFFlow4">
                  <p:embed/>
                </p:oleObj>
              </mc:Choice>
              <mc:Fallback>
                <p:oleObj name="RFFlow" r:id="rId32" imgW="5761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25942" y="4769588"/>
                        <a:ext cx="5762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09816" y="4946087"/>
            <a:ext cx="200025" cy="180975"/>
          </a:xfrm>
          <a:prstGeom prst="rect">
            <a:avLst/>
          </a:prstGeom>
        </p:spPr>
      </p:pic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6940550" y="5249863"/>
          <a:ext cx="7207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RFFlow" r:id="rId33" imgW="720786" imgH="576218" progId="RFFlow4">
                  <p:embed/>
                </p:oleObj>
              </mc:Choice>
              <mc:Fallback>
                <p:oleObj name="RFFlow" r:id="rId33" imgW="720786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940550" y="5249863"/>
                        <a:ext cx="72072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1752600" y="3556481"/>
            <a:ext cx="12612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194858" y="2122241"/>
            <a:ext cx="1899775" cy="2823846"/>
            <a:chOff x="194858" y="2122241"/>
            <a:chExt cx="1899775" cy="2823846"/>
          </a:xfrm>
        </p:grpSpPr>
        <p:pic>
          <p:nvPicPr>
            <p:cNvPr id="28" name="Picture 27"/>
            <p:cNvPicPr/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0995" y="2122241"/>
              <a:ext cx="1176020" cy="1606202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94858" y="3718195"/>
            <a:ext cx="1899775" cy="1227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RFFlow" r:id="rId37" imgW="1728371" imgH="864147" progId="RFFlow4">
                    <p:embed/>
                  </p:oleObj>
                </mc:Choice>
                <mc:Fallback>
                  <p:oleObj name="RFFlow" r:id="rId37" imgW="1728371" imgH="864147" progId="RFFlow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94858" y="3718195"/>
                          <a:ext cx="1899775" cy="12278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020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263" y="16858"/>
            <a:ext cx="5899587" cy="790044"/>
          </a:xfrm>
        </p:spPr>
        <p:txBody>
          <a:bodyPr/>
          <a:lstStyle/>
          <a:p>
            <a:r>
              <a:rPr lang="en-US" dirty="0"/>
              <a:t>Partogram not at the patient side even when available in the facility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09600" y="6858000"/>
            <a:ext cx="1905000" cy="228600"/>
          </a:xfrm>
        </p:spPr>
        <p:txBody>
          <a:bodyPr/>
          <a:lstStyle/>
          <a:p>
            <a:pPr>
              <a:defRPr/>
            </a:pPr>
            <a:fld id="{5A9F288B-C8B8-4A63-A244-0A77A9F13F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475744" y="1406568"/>
          <a:ext cx="12954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RFFlow" r:id="rId3" imgW="1295466" imgH="576218" progId="RFFlow4">
                  <p:embed/>
                </p:oleObj>
              </mc:Choice>
              <mc:Fallback>
                <p:oleObj name="RFFlow" r:id="rId3" imgW="1295466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5744" y="1406568"/>
                        <a:ext cx="12954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301875" y="2219325"/>
          <a:ext cx="17287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RFFlow" r:id="rId5" imgW="1728371" imgH="1008832" progId="RFFlow4">
                  <p:embed/>
                </p:oleObj>
              </mc:Choice>
              <mc:Fallback>
                <p:oleObj name="RFFlow" r:id="rId5" imgW="1728371" imgH="1008832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1875" y="2219325"/>
                        <a:ext cx="17287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3726815" y="2322437"/>
          <a:ext cx="576263" cy="391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RFFlow" r:id="rId7" imgW="576124" imgH="431174" progId="RFFlow4">
                  <p:embed/>
                </p:oleObj>
              </mc:Choice>
              <mc:Fallback>
                <p:oleObj name="RFFlow" r:id="rId7" imgW="576124" imgH="431174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6815" y="2322437"/>
                        <a:ext cx="576263" cy="391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5338953" y="4793604"/>
          <a:ext cx="1006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RFFlow" r:id="rId9" imgW="1007224" imgH="576218" progId="RFFlow4">
                  <p:embed/>
                </p:oleObj>
              </mc:Choice>
              <mc:Fallback>
                <p:oleObj name="RFFlow" r:id="rId9" imgW="10072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8953" y="4793604"/>
                        <a:ext cx="100647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22274" y="1766930"/>
          <a:ext cx="287337" cy="710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RFFlow" r:id="rId11" imgW="287881" imgH="576218" progId="RFFlow4">
                  <p:embed/>
                </p:oleObj>
              </mc:Choice>
              <mc:Fallback>
                <p:oleObj name="RFFlow" r:id="rId11" imgW="287881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2274" y="1766930"/>
                        <a:ext cx="287337" cy="710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92881" y="3051813"/>
          <a:ext cx="719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RFFlow" r:id="rId13" imgW="719343" imgH="431174" progId="RFFlow4">
                  <p:embed/>
                </p:oleObj>
              </mc:Choice>
              <mc:Fallback>
                <p:oleObj name="RFFlow" r:id="rId13" imgW="719343" imgH="431174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92881" y="3051813"/>
                        <a:ext cx="71913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80218" y="4806620"/>
          <a:ext cx="863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RFFlow" r:id="rId15" imgW="864005" imgH="576218" progId="RFFlow4">
                  <p:embed/>
                </p:oleObj>
              </mc:Choice>
              <mc:Fallback>
                <p:oleObj name="RFFlow" r:id="rId15" imgW="864005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80218" y="4806620"/>
                        <a:ext cx="86360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3022194" y="2777762"/>
          <a:ext cx="287337" cy="225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RFFlow" r:id="rId17" imgW="287881" imgH="720903" progId="RFFlow4">
                  <p:embed/>
                </p:oleObj>
              </mc:Choice>
              <mc:Fallback>
                <p:oleObj name="RFFlow" r:id="rId17" imgW="287881" imgH="720903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022194" y="2777762"/>
                        <a:ext cx="287337" cy="2258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3309531" y="4951082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RFFlow" r:id="rId19" imgW="864005" imgH="287929" progId="RFFlow4">
                  <p:embed/>
                </p:oleObj>
              </mc:Choice>
              <mc:Fallback>
                <p:oleObj name="RFFlow" r:id="rId19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09531" y="4951082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938844" y="4769589"/>
          <a:ext cx="10096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RFFlow" r:id="rId21" imgW="1009028" imgH="576218" progId="RFFlow4">
                  <p:embed/>
                </p:oleObj>
              </mc:Choice>
              <mc:Fallback>
                <p:oleObj name="RFFlow" r:id="rId21" imgW="1009028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38844" y="4769589"/>
                        <a:ext cx="100965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4731705" y="4951082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RFFlow" r:id="rId23" imgW="864005" imgH="287929" progId="RFFlow4">
                  <p:embed/>
                </p:oleObj>
              </mc:Choice>
              <mc:Fallback>
                <p:oleObj name="RFFlow" r:id="rId23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31705" y="4951082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6153879" y="4954119"/>
          <a:ext cx="8636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RFFlow" r:id="rId24" imgW="864005" imgH="287929" progId="RFFlow4">
                  <p:embed/>
                </p:oleObj>
              </mc:Choice>
              <mc:Fallback>
                <p:oleObj name="RFFlow" r:id="rId24" imgW="864005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53879" y="4954119"/>
                        <a:ext cx="8636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3762113" y="2578714"/>
          <a:ext cx="2159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RFFlow" r:id="rId25" imgW="2159471" imgH="287929" progId="RFFlow4">
                  <p:embed/>
                </p:oleObj>
              </mc:Choice>
              <mc:Fallback>
                <p:oleObj name="RFFlow" r:id="rId25" imgW="2159471" imgH="287929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762113" y="2578714"/>
                        <a:ext cx="2159000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5385287" y="2965433"/>
          <a:ext cx="17287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RFFlow" r:id="rId27" imgW="1728371" imgH="576218" progId="RFFlow4">
                  <p:embed/>
                </p:oleObj>
              </mc:Choice>
              <mc:Fallback>
                <p:oleObj name="RFFlow" r:id="rId27" imgW="1728371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385287" y="2965433"/>
                        <a:ext cx="1728787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84765" y="2596786"/>
            <a:ext cx="200025" cy="180975"/>
          </a:xfrm>
          <a:prstGeom prst="rect">
            <a:avLst/>
          </a:prstGeom>
        </p:spPr>
      </p:pic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5796645" y="2419881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RFFlow" r:id="rId30" imgW="576124" imgH="576218" progId="RFFlow4">
                  <p:embed/>
                </p:oleObj>
              </mc:Choice>
              <mc:Fallback>
                <p:oleObj name="RFFlow" r:id="rId30" imgW="5761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796645" y="2419881"/>
                        <a:ext cx="5762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6825942" y="4769588"/>
          <a:ext cx="5762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RFFlow" r:id="rId32" imgW="576124" imgH="576218" progId="RFFlow4">
                  <p:embed/>
                </p:oleObj>
              </mc:Choice>
              <mc:Fallback>
                <p:oleObj name="RFFlow" r:id="rId32" imgW="576124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825942" y="4769588"/>
                        <a:ext cx="5762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09816" y="4946087"/>
            <a:ext cx="200025" cy="180975"/>
          </a:xfrm>
          <a:prstGeom prst="rect">
            <a:avLst/>
          </a:prstGeom>
        </p:spPr>
      </p:pic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6940550" y="5249863"/>
          <a:ext cx="7207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RFFlow" r:id="rId33" imgW="720786" imgH="576218" progId="RFFlow4">
                  <p:embed/>
                </p:oleObj>
              </mc:Choice>
              <mc:Fallback>
                <p:oleObj name="RFFlow" r:id="rId33" imgW="720786" imgH="576218" progId="RFFlow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940550" y="5249863"/>
                        <a:ext cx="720725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1752600" y="3556481"/>
            <a:ext cx="12612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194858" y="1893710"/>
            <a:ext cx="1899775" cy="3052377"/>
            <a:chOff x="194858" y="1893710"/>
            <a:chExt cx="1899775" cy="3052377"/>
          </a:xfrm>
        </p:grpSpPr>
        <p:pic>
          <p:nvPicPr>
            <p:cNvPr id="28" name="Picture 27"/>
            <p:cNvPicPr/>
            <p:nvPr/>
          </p:nvPicPr>
          <p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0995" y="2122241"/>
              <a:ext cx="1176020" cy="1606202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194858" y="3718195"/>
            <a:ext cx="1899775" cy="1227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1" name="RFFlow" r:id="rId37" imgW="1728371" imgH="864147" progId="RFFlow4">
                    <p:embed/>
                  </p:oleObj>
                </mc:Choice>
                <mc:Fallback>
                  <p:oleObj name="RFFlow" r:id="rId37" imgW="1728371" imgH="864147" progId="RFFlow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94858" y="3718195"/>
                          <a:ext cx="1899775" cy="12278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Straight Connector 9"/>
            <p:cNvCxnSpPr/>
            <p:nvPr/>
          </p:nvCxnSpPr>
          <p:spPr bwMode="auto">
            <a:xfrm flipH="1">
              <a:off x="194858" y="1982831"/>
              <a:ext cx="1557742" cy="258916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4858" y="1893710"/>
              <a:ext cx="1494250" cy="258916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Rounded Rectangle 28"/>
          <p:cNvSpPr/>
          <p:nvPr/>
        </p:nvSpPr>
        <p:spPr bwMode="auto">
          <a:xfrm>
            <a:off x="2257546" y="5419912"/>
            <a:ext cx="1469269" cy="64038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Partograph now attached to admission</a:t>
            </a:r>
            <a:r>
              <a:rPr kumimoji="0" lang="en-US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form</a:t>
            </a:r>
            <a:endParaRPr kumimoji="0" lang="en-US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58190" y="0"/>
            <a:ext cx="6385810" cy="7921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PDSA Cycle for process improvement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0" y="1066800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282229"/>
      </p:ext>
    </p:extLst>
  </p:cSld>
  <p:clrMapOvr>
    <a:masterClrMapping/>
  </p:clrMapOvr>
</p:sld>
</file>

<file path=ppt/theme/theme1.xml><?xml version="1.0" encoding="utf-8"?>
<a:theme xmlns:a="http://schemas.openxmlformats.org/drawingml/2006/main" name="MNCAH: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NCAH: Bo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TDR test theme AA.thmx</Template>
  <TotalTime>1723</TotalTime>
  <Words>1080</Words>
  <Application>Microsoft Office PowerPoint</Application>
  <PresentationFormat>On-screen Show (4:3)</PresentationFormat>
  <Paragraphs>199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 Semilight</vt:lpstr>
      <vt:lpstr>Times New Roman</vt:lpstr>
      <vt:lpstr>MNCAH: Title</vt:lpstr>
      <vt:lpstr>MNCAH: Body</vt:lpstr>
      <vt:lpstr>RFFlow</vt:lpstr>
      <vt:lpstr>Developing, testing, and implementing changes </vt:lpstr>
      <vt:lpstr>Quality Improvement Steps</vt:lpstr>
      <vt:lpstr>PowerPoint Presentation</vt:lpstr>
      <vt:lpstr>PDSA example: improve partogram use</vt:lpstr>
      <vt:lpstr>Inputs and processes</vt:lpstr>
      <vt:lpstr>Ensuring availability of partogram for every patient every time</vt:lpstr>
      <vt:lpstr>Partogram not at the patient side even when available in the facility</vt:lpstr>
      <vt:lpstr>Partogram not at the patient side even when available in the facility</vt:lpstr>
      <vt:lpstr>PDSA Cycle for process improvement</vt:lpstr>
      <vt:lpstr>PDSA example</vt:lpstr>
      <vt:lpstr>Different sizes of PDSAs</vt:lpstr>
      <vt:lpstr>Cycles on partogram availability for every patient every time</vt:lpstr>
      <vt:lpstr>Several changes to address all causes of poor performance</vt:lpstr>
      <vt:lpstr>Example: Anaka Hospital</vt:lpstr>
      <vt:lpstr>Background</vt:lpstr>
      <vt:lpstr>Anaka Hospital: Before SMGL</vt:lpstr>
      <vt:lpstr>Anaka Hospital: Changes tested </vt:lpstr>
      <vt:lpstr>Anaka Hospital: Benefits of using partogram</vt:lpstr>
      <vt:lpstr>PowerPoint Presentation</vt:lpstr>
      <vt:lpstr>What does it take?</vt:lpstr>
      <vt:lpstr>Q&amp;A</vt:lpstr>
    </vt:vector>
  </TitlesOfParts>
  <Company>獫票楧栮捯洀鉭曮㞱Û뜰⠲쎔딁烊皭〼፥ᙼ䕸忤઱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benedicte walter</cp:lastModifiedBy>
  <cp:revision>73</cp:revision>
  <dcterms:created xsi:type="dcterms:W3CDTF">2016-12-16T20:33:33Z</dcterms:created>
  <dcterms:modified xsi:type="dcterms:W3CDTF">2017-06-15T09:52:23Z</dcterms:modified>
</cp:coreProperties>
</file>